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60" r:id="rId4"/>
    <p:sldId id="274" r:id="rId5"/>
    <p:sldId id="258" r:id="rId6"/>
    <p:sldId id="272" r:id="rId7"/>
    <p:sldId id="275" r:id="rId8"/>
    <p:sldId id="267" r:id="rId9"/>
    <p:sldId id="270" r:id="rId10"/>
  </p:sldIdLst>
  <p:sldSz cx="18288000" cy="10287000"/>
  <p:notesSz cx="6858000" cy="9144000"/>
  <p:embeddedFontLst>
    <p:embeddedFont>
      <p:font typeface="Poppins Bold" panose="00000800000000000000"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498"/>
    <a:srgbClr val="F6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00A44-DCA5-47B2-9578-C148D6B355AC}" v="65" dt="2024-01-29T16:50:12.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2" d="100"/>
          <a:sy n="62" d="100"/>
        </p:scale>
        <p:origin x="354" y="5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 userId="bd5bafac-dbc5-4b76-b6c6-c1bae37f87b1" providerId="ADAL" clId="{0EC00A44-DCA5-47B2-9578-C148D6B355AC}"/>
    <pc:docChg chg="undo redo custSel addSld delSld modSld sldOrd">
      <pc:chgData name="Tere" userId="bd5bafac-dbc5-4b76-b6c6-c1bae37f87b1" providerId="ADAL" clId="{0EC00A44-DCA5-47B2-9578-C148D6B355AC}" dt="2024-01-29T16:50:12.238" v="4442" actId="14861"/>
      <pc:docMkLst>
        <pc:docMk/>
      </pc:docMkLst>
      <pc:sldChg chg="delSp modSp mod">
        <pc:chgData name="Tere" userId="bd5bafac-dbc5-4b76-b6c6-c1bae37f87b1" providerId="ADAL" clId="{0EC00A44-DCA5-47B2-9578-C148D6B355AC}" dt="2024-01-29T04:04:06.508" v="3945" actId="1037"/>
        <pc:sldMkLst>
          <pc:docMk/>
          <pc:sldMk cId="0" sldId="256"/>
        </pc:sldMkLst>
        <pc:spChg chg="mod">
          <ac:chgData name="Tere" userId="bd5bafac-dbc5-4b76-b6c6-c1bae37f87b1" providerId="ADAL" clId="{0EC00A44-DCA5-47B2-9578-C148D6B355AC}" dt="2024-01-28T02:39:14.959" v="132" actId="1076"/>
          <ac:spMkLst>
            <pc:docMk/>
            <pc:sldMk cId="0" sldId="256"/>
            <ac:spMk id="2" creationId="{00000000-0000-0000-0000-000000000000}"/>
          </ac:spMkLst>
        </pc:spChg>
        <pc:spChg chg="mod">
          <ac:chgData name="Tere" userId="bd5bafac-dbc5-4b76-b6c6-c1bae37f87b1" providerId="ADAL" clId="{0EC00A44-DCA5-47B2-9578-C148D6B355AC}" dt="2024-01-28T02:39:14.959" v="132" actId="1076"/>
          <ac:spMkLst>
            <pc:docMk/>
            <pc:sldMk cId="0" sldId="256"/>
            <ac:spMk id="3" creationId="{00000000-0000-0000-0000-000000000000}"/>
          </ac:spMkLst>
        </pc:spChg>
        <pc:spChg chg="mod">
          <ac:chgData name="Tere" userId="bd5bafac-dbc5-4b76-b6c6-c1bae37f87b1" providerId="ADAL" clId="{0EC00A44-DCA5-47B2-9578-C148D6B355AC}" dt="2024-01-28T02:39:14.959" v="132" actId="1076"/>
          <ac:spMkLst>
            <pc:docMk/>
            <pc:sldMk cId="0" sldId="256"/>
            <ac:spMk id="4" creationId="{00000000-0000-0000-0000-000000000000}"/>
          </ac:spMkLst>
        </pc:spChg>
        <pc:spChg chg="mod">
          <ac:chgData name="Tere" userId="bd5bafac-dbc5-4b76-b6c6-c1bae37f87b1" providerId="ADAL" clId="{0EC00A44-DCA5-47B2-9578-C148D6B355AC}" dt="2024-01-28T02:39:14.959" v="132" actId="1076"/>
          <ac:spMkLst>
            <pc:docMk/>
            <pc:sldMk cId="0" sldId="256"/>
            <ac:spMk id="5" creationId="{00000000-0000-0000-0000-000000000000}"/>
          </ac:spMkLst>
        </pc:spChg>
        <pc:spChg chg="mod">
          <ac:chgData name="Tere" userId="bd5bafac-dbc5-4b76-b6c6-c1bae37f87b1" providerId="ADAL" clId="{0EC00A44-DCA5-47B2-9578-C148D6B355AC}" dt="2024-01-28T02:39:14.959" v="132" actId="1076"/>
          <ac:spMkLst>
            <pc:docMk/>
            <pc:sldMk cId="0" sldId="256"/>
            <ac:spMk id="6" creationId="{00000000-0000-0000-0000-000000000000}"/>
          </ac:spMkLst>
        </pc:spChg>
        <pc:spChg chg="mod">
          <ac:chgData name="Tere" userId="bd5bafac-dbc5-4b76-b6c6-c1bae37f87b1" providerId="ADAL" clId="{0EC00A44-DCA5-47B2-9578-C148D6B355AC}" dt="2024-01-28T02:36:17.615" v="90" actId="1037"/>
          <ac:spMkLst>
            <pc:docMk/>
            <pc:sldMk cId="0" sldId="256"/>
            <ac:spMk id="7" creationId="{00000000-0000-0000-0000-000000000000}"/>
          </ac:spMkLst>
        </pc:spChg>
        <pc:spChg chg="mod">
          <ac:chgData name="Tere" userId="bd5bafac-dbc5-4b76-b6c6-c1bae37f87b1" providerId="ADAL" clId="{0EC00A44-DCA5-47B2-9578-C148D6B355AC}" dt="2024-01-29T04:03:43.656" v="3938" actId="1036"/>
          <ac:spMkLst>
            <pc:docMk/>
            <pc:sldMk cId="0" sldId="256"/>
            <ac:spMk id="8" creationId="{00000000-0000-0000-0000-000000000000}"/>
          </ac:spMkLst>
        </pc:spChg>
        <pc:spChg chg="del">
          <ac:chgData name="Tere" userId="bd5bafac-dbc5-4b76-b6c6-c1bae37f87b1" providerId="ADAL" clId="{0EC00A44-DCA5-47B2-9578-C148D6B355AC}" dt="2024-01-28T02:28:05.531" v="29" actId="478"/>
          <ac:spMkLst>
            <pc:docMk/>
            <pc:sldMk cId="0" sldId="256"/>
            <ac:spMk id="14" creationId="{00000000-0000-0000-0000-000000000000}"/>
          </ac:spMkLst>
        </pc:spChg>
        <pc:spChg chg="mod">
          <ac:chgData name="Tere" userId="bd5bafac-dbc5-4b76-b6c6-c1bae37f87b1" providerId="ADAL" clId="{0EC00A44-DCA5-47B2-9578-C148D6B355AC}" dt="2024-01-28T02:39:20.712" v="135" actId="1076"/>
          <ac:spMkLst>
            <pc:docMk/>
            <pc:sldMk cId="0" sldId="256"/>
            <ac:spMk id="15" creationId="{00000000-0000-0000-0000-000000000000}"/>
          </ac:spMkLst>
        </pc:spChg>
        <pc:spChg chg="del">
          <ac:chgData name="Tere" userId="bd5bafac-dbc5-4b76-b6c6-c1bae37f87b1" providerId="ADAL" clId="{0EC00A44-DCA5-47B2-9578-C148D6B355AC}" dt="2024-01-28T02:28:08.932" v="31" actId="478"/>
          <ac:spMkLst>
            <pc:docMk/>
            <pc:sldMk cId="0" sldId="256"/>
            <ac:spMk id="16" creationId="{00000000-0000-0000-0000-000000000000}"/>
          </ac:spMkLst>
        </pc:spChg>
        <pc:spChg chg="mod">
          <ac:chgData name="Tere" userId="bd5bafac-dbc5-4b76-b6c6-c1bae37f87b1" providerId="ADAL" clId="{0EC00A44-DCA5-47B2-9578-C148D6B355AC}" dt="2024-01-28T02:39:18.353" v="134" actId="1076"/>
          <ac:spMkLst>
            <pc:docMk/>
            <pc:sldMk cId="0" sldId="256"/>
            <ac:spMk id="17" creationId="{00000000-0000-0000-0000-000000000000}"/>
          </ac:spMkLst>
        </pc:spChg>
        <pc:spChg chg="del">
          <ac:chgData name="Tere" userId="bd5bafac-dbc5-4b76-b6c6-c1bae37f87b1" providerId="ADAL" clId="{0EC00A44-DCA5-47B2-9578-C148D6B355AC}" dt="2024-01-28T02:28:08.932" v="31" actId="478"/>
          <ac:spMkLst>
            <pc:docMk/>
            <pc:sldMk cId="0" sldId="256"/>
            <ac:spMk id="18" creationId="{00000000-0000-0000-0000-000000000000}"/>
          </ac:spMkLst>
        </pc:spChg>
        <pc:spChg chg="del">
          <ac:chgData name="Tere" userId="bd5bafac-dbc5-4b76-b6c6-c1bae37f87b1" providerId="ADAL" clId="{0EC00A44-DCA5-47B2-9578-C148D6B355AC}" dt="2024-01-28T02:28:08.932" v="31" actId="478"/>
          <ac:spMkLst>
            <pc:docMk/>
            <pc:sldMk cId="0" sldId="256"/>
            <ac:spMk id="19" creationId="{00000000-0000-0000-0000-000000000000}"/>
          </ac:spMkLst>
        </pc:spChg>
        <pc:spChg chg="del">
          <ac:chgData name="Tere" userId="bd5bafac-dbc5-4b76-b6c6-c1bae37f87b1" providerId="ADAL" clId="{0EC00A44-DCA5-47B2-9578-C148D6B355AC}" dt="2024-01-28T02:28:06.251" v="30" actId="478"/>
          <ac:spMkLst>
            <pc:docMk/>
            <pc:sldMk cId="0" sldId="256"/>
            <ac:spMk id="20" creationId="{00000000-0000-0000-0000-000000000000}"/>
          </ac:spMkLst>
        </pc:spChg>
        <pc:spChg chg="del">
          <ac:chgData name="Tere" userId="bd5bafac-dbc5-4b76-b6c6-c1bae37f87b1" providerId="ADAL" clId="{0EC00A44-DCA5-47B2-9578-C148D6B355AC}" dt="2024-01-28T02:28:08.932" v="31" actId="478"/>
          <ac:spMkLst>
            <pc:docMk/>
            <pc:sldMk cId="0" sldId="256"/>
            <ac:spMk id="21" creationId="{00000000-0000-0000-0000-000000000000}"/>
          </ac:spMkLst>
        </pc:spChg>
        <pc:spChg chg="del">
          <ac:chgData name="Tere" userId="bd5bafac-dbc5-4b76-b6c6-c1bae37f87b1" providerId="ADAL" clId="{0EC00A44-DCA5-47B2-9578-C148D6B355AC}" dt="2024-01-28T02:28:08.932" v="31" actId="478"/>
          <ac:spMkLst>
            <pc:docMk/>
            <pc:sldMk cId="0" sldId="256"/>
            <ac:spMk id="22" creationId="{00000000-0000-0000-0000-000000000000}"/>
          </ac:spMkLst>
        </pc:spChg>
        <pc:spChg chg="mod">
          <ac:chgData name="Tere" userId="bd5bafac-dbc5-4b76-b6c6-c1bae37f87b1" providerId="ADAL" clId="{0EC00A44-DCA5-47B2-9578-C148D6B355AC}" dt="2024-01-29T04:04:06.508" v="3945" actId="1037"/>
          <ac:spMkLst>
            <pc:docMk/>
            <pc:sldMk cId="0" sldId="256"/>
            <ac:spMk id="23" creationId="{00000000-0000-0000-0000-000000000000}"/>
          </ac:spMkLst>
        </pc:spChg>
        <pc:spChg chg="del">
          <ac:chgData name="Tere" userId="bd5bafac-dbc5-4b76-b6c6-c1bae37f87b1" providerId="ADAL" clId="{0EC00A44-DCA5-47B2-9578-C148D6B355AC}" dt="2024-01-28T02:28:03.413" v="28" actId="478"/>
          <ac:spMkLst>
            <pc:docMk/>
            <pc:sldMk cId="0" sldId="256"/>
            <ac:spMk id="24" creationId="{00000000-0000-0000-0000-000000000000}"/>
          </ac:spMkLst>
        </pc:spChg>
        <pc:grpChg chg="mod">
          <ac:chgData name="Tere" userId="bd5bafac-dbc5-4b76-b6c6-c1bae37f87b1" providerId="ADAL" clId="{0EC00A44-DCA5-47B2-9578-C148D6B355AC}" dt="2024-01-29T04:03:43.656" v="3938" actId="1036"/>
          <ac:grpSpMkLst>
            <pc:docMk/>
            <pc:sldMk cId="0" sldId="256"/>
            <ac:grpSpMk id="9" creationId="{00000000-0000-0000-0000-000000000000}"/>
          </ac:grpSpMkLst>
        </pc:grpChg>
        <pc:grpChg chg="mod">
          <ac:chgData name="Tere" userId="bd5bafac-dbc5-4b76-b6c6-c1bae37f87b1" providerId="ADAL" clId="{0EC00A44-DCA5-47B2-9578-C148D6B355AC}" dt="2024-01-29T04:03:43.656" v="3938" actId="1036"/>
          <ac:grpSpMkLst>
            <pc:docMk/>
            <pc:sldMk cId="0" sldId="256"/>
            <ac:grpSpMk id="12" creationId="{00000000-0000-0000-0000-000000000000}"/>
          </ac:grpSpMkLst>
        </pc:grpChg>
      </pc:sldChg>
      <pc:sldChg chg="addSp delSp modSp mod">
        <pc:chgData name="Tere" userId="bd5bafac-dbc5-4b76-b6c6-c1bae37f87b1" providerId="ADAL" clId="{0EC00A44-DCA5-47B2-9578-C148D6B355AC}" dt="2024-01-29T04:04:29.920" v="3947" actId="113"/>
        <pc:sldMkLst>
          <pc:docMk/>
          <pc:sldMk cId="0" sldId="257"/>
        </pc:sldMkLst>
        <pc:spChg chg="del">
          <ac:chgData name="Tere" userId="bd5bafac-dbc5-4b76-b6c6-c1bae37f87b1" providerId="ADAL" clId="{0EC00A44-DCA5-47B2-9578-C148D6B355AC}" dt="2024-01-28T02:52:38.178" v="222" actId="478"/>
          <ac:spMkLst>
            <pc:docMk/>
            <pc:sldMk cId="0" sldId="257"/>
            <ac:spMk id="3" creationId="{00000000-0000-0000-0000-000000000000}"/>
          </ac:spMkLst>
        </pc:spChg>
        <pc:spChg chg="del">
          <ac:chgData name="Tere" userId="bd5bafac-dbc5-4b76-b6c6-c1bae37f87b1" providerId="ADAL" clId="{0EC00A44-DCA5-47B2-9578-C148D6B355AC}" dt="2024-01-28T02:52:37.656" v="221" actId="478"/>
          <ac:spMkLst>
            <pc:docMk/>
            <pc:sldMk cId="0" sldId="257"/>
            <ac:spMk id="10" creationId="{00000000-0000-0000-0000-000000000000}"/>
          </ac:spMkLst>
        </pc:spChg>
        <pc:spChg chg="add del mod topLvl">
          <ac:chgData name="Tere" userId="bd5bafac-dbc5-4b76-b6c6-c1bae37f87b1" providerId="ADAL" clId="{0EC00A44-DCA5-47B2-9578-C148D6B355AC}" dt="2024-01-28T02:48:49.674" v="178" actId="478"/>
          <ac:spMkLst>
            <pc:docMk/>
            <pc:sldMk cId="0" sldId="257"/>
            <ac:spMk id="14" creationId="{00000000-0000-0000-0000-000000000000}"/>
          </ac:spMkLst>
        </pc:spChg>
        <pc:spChg chg="mod">
          <ac:chgData name="Tere" userId="bd5bafac-dbc5-4b76-b6c6-c1bae37f87b1" providerId="ADAL" clId="{0EC00A44-DCA5-47B2-9578-C148D6B355AC}" dt="2024-01-28T04:22:47.824" v="2188" actId="1036"/>
          <ac:spMkLst>
            <pc:docMk/>
            <pc:sldMk cId="0" sldId="257"/>
            <ac:spMk id="17" creationId="{00000000-0000-0000-0000-000000000000}"/>
          </ac:spMkLst>
        </pc:spChg>
        <pc:spChg chg="add del mod">
          <ac:chgData name="Tere" userId="bd5bafac-dbc5-4b76-b6c6-c1bae37f87b1" providerId="ADAL" clId="{0EC00A44-DCA5-47B2-9578-C148D6B355AC}" dt="2024-01-29T04:04:29.920" v="3947" actId="113"/>
          <ac:spMkLst>
            <pc:docMk/>
            <pc:sldMk cId="0" sldId="257"/>
            <ac:spMk id="18" creationId="{00000000-0000-0000-0000-000000000000}"/>
          </ac:spMkLst>
        </pc:spChg>
        <pc:spChg chg="del">
          <ac:chgData name="Tere" userId="bd5bafac-dbc5-4b76-b6c6-c1bae37f87b1" providerId="ADAL" clId="{0EC00A44-DCA5-47B2-9578-C148D6B355AC}" dt="2024-01-28T02:52:41.951" v="224" actId="478"/>
          <ac:spMkLst>
            <pc:docMk/>
            <pc:sldMk cId="0" sldId="257"/>
            <ac:spMk id="19" creationId="{00000000-0000-0000-0000-000000000000}"/>
          </ac:spMkLst>
        </pc:spChg>
        <pc:spChg chg="del">
          <ac:chgData name="Tere" userId="bd5bafac-dbc5-4b76-b6c6-c1bae37f87b1" providerId="ADAL" clId="{0EC00A44-DCA5-47B2-9578-C148D6B355AC}" dt="2024-01-28T02:52:40.026" v="223" actId="478"/>
          <ac:spMkLst>
            <pc:docMk/>
            <pc:sldMk cId="0" sldId="257"/>
            <ac:spMk id="20" creationId="{00000000-0000-0000-0000-000000000000}"/>
          </ac:spMkLst>
        </pc:spChg>
        <pc:spChg chg="add del">
          <ac:chgData name="Tere" userId="bd5bafac-dbc5-4b76-b6c6-c1bae37f87b1" providerId="ADAL" clId="{0EC00A44-DCA5-47B2-9578-C148D6B355AC}" dt="2024-01-28T02:46:34.025" v="164" actId="11529"/>
          <ac:spMkLst>
            <pc:docMk/>
            <pc:sldMk cId="0" sldId="257"/>
            <ac:spMk id="21" creationId="{30A54CAF-F310-C412-1E93-F5ED7871BC99}"/>
          </ac:spMkLst>
        </pc:spChg>
        <pc:grpChg chg="del mod">
          <ac:chgData name="Tere" userId="bd5bafac-dbc5-4b76-b6c6-c1bae37f87b1" providerId="ADAL" clId="{0EC00A44-DCA5-47B2-9578-C148D6B355AC}" dt="2024-01-28T02:45:31.570" v="148" actId="165"/>
          <ac:grpSpMkLst>
            <pc:docMk/>
            <pc:sldMk cId="0" sldId="257"/>
            <ac:grpSpMk id="13" creationId="{00000000-0000-0000-0000-000000000000}"/>
          </ac:grpSpMkLst>
        </pc:grpChg>
        <pc:grpChg chg="del">
          <ac:chgData name="Tere" userId="bd5bafac-dbc5-4b76-b6c6-c1bae37f87b1" providerId="ADAL" clId="{0EC00A44-DCA5-47B2-9578-C148D6B355AC}" dt="2024-01-28T02:52:36.689" v="220" actId="478"/>
          <ac:grpSpMkLst>
            <pc:docMk/>
            <pc:sldMk cId="0" sldId="257"/>
            <ac:grpSpMk id="15" creationId="{00000000-0000-0000-0000-000000000000}"/>
          </ac:grpSpMkLst>
        </pc:grpChg>
        <pc:picChg chg="add mod">
          <ac:chgData name="Tere" userId="bd5bafac-dbc5-4b76-b6c6-c1bae37f87b1" providerId="ADAL" clId="{0EC00A44-DCA5-47B2-9578-C148D6B355AC}" dt="2024-01-28T02:46:31.716" v="160" actId="1076"/>
          <ac:picMkLst>
            <pc:docMk/>
            <pc:sldMk cId="0" sldId="257"/>
            <ac:picMk id="22" creationId="{5BCDF835-005C-385E-93CB-C65B661F95CA}"/>
          </ac:picMkLst>
        </pc:picChg>
        <pc:picChg chg="add mod">
          <ac:chgData name="Tere" userId="bd5bafac-dbc5-4b76-b6c6-c1bae37f87b1" providerId="ADAL" clId="{0EC00A44-DCA5-47B2-9578-C148D6B355AC}" dt="2024-01-28T02:48:50.098" v="179"/>
          <ac:picMkLst>
            <pc:docMk/>
            <pc:sldMk cId="0" sldId="257"/>
            <ac:picMk id="23" creationId="{5BCDF835-005C-385E-93CB-C65B661F95CA}"/>
          </ac:picMkLst>
        </pc:picChg>
        <pc:picChg chg="add del mod">
          <ac:chgData name="Tere" userId="bd5bafac-dbc5-4b76-b6c6-c1bae37f87b1" providerId="ADAL" clId="{0EC00A44-DCA5-47B2-9578-C148D6B355AC}" dt="2024-01-28T02:48:48.403" v="177" actId="21"/>
          <ac:picMkLst>
            <pc:docMk/>
            <pc:sldMk cId="0" sldId="257"/>
            <ac:picMk id="1026" creationId="{5BCDF835-005C-385E-93CB-C65B661F95CA}"/>
          </ac:picMkLst>
        </pc:picChg>
      </pc:sldChg>
      <pc:sldChg chg="addSp delSp modSp mod ord">
        <pc:chgData name="Tere" userId="bd5bafac-dbc5-4b76-b6c6-c1bae37f87b1" providerId="ADAL" clId="{0EC00A44-DCA5-47B2-9578-C148D6B355AC}" dt="2024-01-29T15:10:45.300" v="4195" actId="403"/>
        <pc:sldMkLst>
          <pc:docMk/>
          <pc:sldMk cId="0" sldId="258"/>
        </pc:sldMkLst>
        <pc:spChg chg="del">
          <ac:chgData name="Tere" userId="bd5bafac-dbc5-4b76-b6c6-c1bae37f87b1" providerId="ADAL" clId="{0EC00A44-DCA5-47B2-9578-C148D6B355AC}" dt="2024-01-28T04:06:57.318" v="2024" actId="478"/>
          <ac:spMkLst>
            <pc:docMk/>
            <pc:sldMk cId="0" sldId="258"/>
            <ac:spMk id="4" creationId="{00000000-0000-0000-0000-000000000000}"/>
          </ac:spMkLst>
        </pc:spChg>
        <pc:spChg chg="del">
          <ac:chgData name="Tere" userId="bd5bafac-dbc5-4b76-b6c6-c1bae37f87b1" providerId="ADAL" clId="{0EC00A44-DCA5-47B2-9578-C148D6B355AC}" dt="2024-01-28T04:06:58.879" v="2025" actId="478"/>
          <ac:spMkLst>
            <pc:docMk/>
            <pc:sldMk cId="0" sldId="258"/>
            <ac:spMk id="5" creationId="{00000000-0000-0000-0000-000000000000}"/>
          </ac:spMkLst>
        </pc:spChg>
        <pc:spChg chg="del">
          <ac:chgData name="Tere" userId="bd5bafac-dbc5-4b76-b6c6-c1bae37f87b1" providerId="ADAL" clId="{0EC00A44-DCA5-47B2-9578-C148D6B355AC}" dt="2024-01-28T04:06:55.225" v="2022" actId="478"/>
          <ac:spMkLst>
            <pc:docMk/>
            <pc:sldMk cId="0" sldId="258"/>
            <ac:spMk id="8" creationId="{00000000-0000-0000-0000-000000000000}"/>
          </ac:spMkLst>
        </pc:spChg>
        <pc:spChg chg="del mod">
          <ac:chgData name="Tere" userId="bd5bafac-dbc5-4b76-b6c6-c1bae37f87b1" providerId="ADAL" clId="{0EC00A44-DCA5-47B2-9578-C148D6B355AC}" dt="2024-01-28T04:07:04.899" v="2028" actId="478"/>
          <ac:spMkLst>
            <pc:docMk/>
            <pc:sldMk cId="0" sldId="258"/>
            <ac:spMk id="9" creationId="{00000000-0000-0000-0000-000000000000}"/>
          </ac:spMkLst>
        </pc:spChg>
        <pc:spChg chg="mod">
          <ac:chgData name="Tere" userId="bd5bafac-dbc5-4b76-b6c6-c1bae37f87b1" providerId="ADAL" clId="{0EC00A44-DCA5-47B2-9578-C148D6B355AC}" dt="2024-01-29T04:04:52.271" v="3950" actId="1076"/>
          <ac:spMkLst>
            <pc:docMk/>
            <pc:sldMk cId="0" sldId="258"/>
            <ac:spMk id="10" creationId="{00000000-0000-0000-0000-000000000000}"/>
          </ac:spMkLst>
        </pc:spChg>
        <pc:spChg chg="del">
          <ac:chgData name="Tere" userId="bd5bafac-dbc5-4b76-b6c6-c1bae37f87b1" providerId="ADAL" clId="{0EC00A44-DCA5-47B2-9578-C148D6B355AC}" dt="2024-01-28T04:06:54.800" v="2021" actId="478"/>
          <ac:spMkLst>
            <pc:docMk/>
            <pc:sldMk cId="0" sldId="258"/>
            <ac:spMk id="11" creationId="{00000000-0000-0000-0000-000000000000}"/>
          </ac:spMkLst>
        </pc:spChg>
        <pc:spChg chg="mod">
          <ac:chgData name="Tere" userId="bd5bafac-dbc5-4b76-b6c6-c1bae37f87b1" providerId="ADAL" clId="{0EC00A44-DCA5-47B2-9578-C148D6B355AC}" dt="2024-01-29T15:09:42.322" v="4183" actId="20577"/>
          <ac:spMkLst>
            <pc:docMk/>
            <pc:sldMk cId="0" sldId="258"/>
            <ac:spMk id="12" creationId="{00000000-0000-0000-0000-000000000000}"/>
          </ac:spMkLst>
        </pc:spChg>
        <pc:spChg chg="mod">
          <ac:chgData name="Tere" userId="bd5bafac-dbc5-4b76-b6c6-c1bae37f87b1" providerId="ADAL" clId="{0EC00A44-DCA5-47B2-9578-C148D6B355AC}" dt="2024-01-29T04:05:02.630" v="3953" actId="2711"/>
          <ac:spMkLst>
            <pc:docMk/>
            <pc:sldMk cId="0" sldId="258"/>
            <ac:spMk id="13" creationId="{00000000-0000-0000-0000-000000000000}"/>
          </ac:spMkLst>
        </pc:spChg>
        <pc:spChg chg="mod">
          <ac:chgData name="Tere" userId="bd5bafac-dbc5-4b76-b6c6-c1bae37f87b1" providerId="ADAL" clId="{0EC00A44-DCA5-47B2-9578-C148D6B355AC}" dt="2024-01-28T04:45:47.792" v="2302" actId="403"/>
          <ac:spMkLst>
            <pc:docMk/>
            <pc:sldMk cId="0" sldId="258"/>
            <ac:spMk id="14" creationId="{00000000-0000-0000-0000-000000000000}"/>
          </ac:spMkLst>
        </pc:spChg>
        <pc:spChg chg="mod">
          <ac:chgData name="Tere" userId="bd5bafac-dbc5-4b76-b6c6-c1bae37f87b1" providerId="ADAL" clId="{0EC00A44-DCA5-47B2-9578-C148D6B355AC}" dt="2024-01-29T15:10:45.300" v="4195" actId="403"/>
          <ac:spMkLst>
            <pc:docMk/>
            <pc:sldMk cId="0" sldId="258"/>
            <ac:spMk id="15" creationId="{00000000-0000-0000-0000-000000000000}"/>
          </ac:spMkLst>
        </pc:spChg>
        <pc:spChg chg="del mod">
          <ac:chgData name="Tere" userId="bd5bafac-dbc5-4b76-b6c6-c1bae37f87b1" providerId="ADAL" clId="{0EC00A44-DCA5-47B2-9578-C148D6B355AC}" dt="2024-01-28T04:07:02.002" v="2026" actId="478"/>
          <ac:spMkLst>
            <pc:docMk/>
            <pc:sldMk cId="0" sldId="258"/>
            <ac:spMk id="16" creationId="{00000000-0000-0000-0000-000000000000}"/>
          </ac:spMkLst>
        </pc:spChg>
        <pc:spChg chg="add del mod">
          <ac:chgData name="Tere" userId="bd5bafac-dbc5-4b76-b6c6-c1bae37f87b1" providerId="ADAL" clId="{0EC00A44-DCA5-47B2-9578-C148D6B355AC}" dt="2024-01-28T04:07:13.227" v="2032" actId="1076"/>
          <ac:spMkLst>
            <pc:docMk/>
            <pc:sldMk cId="0" sldId="258"/>
            <ac:spMk id="18" creationId="{00000000-0000-0000-0000-000000000000}"/>
          </ac:spMkLst>
        </pc:spChg>
        <pc:spChg chg="mod">
          <ac:chgData name="Tere" userId="bd5bafac-dbc5-4b76-b6c6-c1bae37f87b1" providerId="ADAL" clId="{0EC00A44-DCA5-47B2-9578-C148D6B355AC}" dt="2024-01-28T04:07:21.302" v="2033" actId="1076"/>
          <ac:spMkLst>
            <pc:docMk/>
            <pc:sldMk cId="0" sldId="258"/>
            <ac:spMk id="19" creationId="{00000000-0000-0000-0000-000000000000}"/>
          </ac:spMkLst>
        </pc:spChg>
        <pc:spChg chg="add mod">
          <ac:chgData name="Tere" userId="bd5bafac-dbc5-4b76-b6c6-c1bae37f87b1" providerId="ADAL" clId="{0EC00A44-DCA5-47B2-9578-C148D6B355AC}" dt="2024-01-28T04:45:54.752" v="2304" actId="403"/>
          <ac:spMkLst>
            <pc:docMk/>
            <pc:sldMk cId="0" sldId="258"/>
            <ac:spMk id="23" creationId="{DB717FA8-A4F7-CA23-B0C1-FF10681F0562}"/>
          </ac:spMkLst>
        </pc:spChg>
        <pc:spChg chg="add mod">
          <ac:chgData name="Tere" userId="bd5bafac-dbc5-4b76-b6c6-c1bae37f87b1" providerId="ADAL" clId="{0EC00A44-DCA5-47B2-9578-C148D6B355AC}" dt="2024-01-28T04:38:08.459" v="2267" actId="1076"/>
          <ac:spMkLst>
            <pc:docMk/>
            <pc:sldMk cId="0" sldId="258"/>
            <ac:spMk id="24" creationId="{C3ABF9C3-95A9-B800-155E-5668256DEF80}"/>
          </ac:spMkLst>
        </pc:spChg>
        <pc:picChg chg="add mod">
          <ac:chgData name="Tere" userId="bd5bafac-dbc5-4b76-b6c6-c1bae37f87b1" providerId="ADAL" clId="{0EC00A44-DCA5-47B2-9578-C148D6B355AC}" dt="2024-01-28T04:35:21.024" v="2245" actId="1076"/>
          <ac:picMkLst>
            <pc:docMk/>
            <pc:sldMk cId="0" sldId="258"/>
            <ac:picMk id="22" creationId="{2E8F6A85-5B2D-5719-D850-BFAE861C7CC1}"/>
          </ac:picMkLst>
        </pc:picChg>
      </pc:sldChg>
      <pc:sldChg chg="modSp del mod ord">
        <pc:chgData name="Tere" userId="bd5bafac-dbc5-4b76-b6c6-c1bae37f87b1" providerId="ADAL" clId="{0EC00A44-DCA5-47B2-9578-C148D6B355AC}" dt="2024-01-28T05:16:08.204" v="2617" actId="47"/>
        <pc:sldMkLst>
          <pc:docMk/>
          <pc:sldMk cId="0" sldId="259"/>
        </pc:sldMkLst>
        <pc:spChg chg="mod">
          <ac:chgData name="Tere" userId="bd5bafac-dbc5-4b76-b6c6-c1bae37f87b1" providerId="ADAL" clId="{0EC00A44-DCA5-47B2-9578-C148D6B355AC}" dt="2024-01-28T02:56:59.888" v="333" actId="20577"/>
          <ac:spMkLst>
            <pc:docMk/>
            <pc:sldMk cId="0" sldId="259"/>
            <ac:spMk id="22" creationId="{00000000-0000-0000-0000-000000000000}"/>
          </ac:spMkLst>
        </pc:spChg>
      </pc:sldChg>
      <pc:sldChg chg="addSp delSp modSp mod ord">
        <pc:chgData name="Tere" userId="bd5bafac-dbc5-4b76-b6c6-c1bae37f87b1" providerId="ADAL" clId="{0EC00A44-DCA5-47B2-9578-C148D6B355AC}" dt="2024-01-29T15:05:32.084" v="4149" actId="478"/>
        <pc:sldMkLst>
          <pc:docMk/>
          <pc:sldMk cId="0" sldId="260"/>
        </pc:sldMkLst>
        <pc:spChg chg="mod">
          <ac:chgData name="Tere" userId="bd5bafac-dbc5-4b76-b6c6-c1bae37f87b1" providerId="ADAL" clId="{0EC00A44-DCA5-47B2-9578-C148D6B355AC}" dt="2024-01-28T03:24:43.671" v="1509" actId="1035"/>
          <ac:spMkLst>
            <pc:docMk/>
            <pc:sldMk cId="0" sldId="260"/>
            <ac:spMk id="2" creationId="{00000000-0000-0000-0000-000000000000}"/>
          </ac:spMkLst>
        </pc:spChg>
        <pc:spChg chg="mod">
          <ac:chgData name="Tere" userId="bd5bafac-dbc5-4b76-b6c6-c1bae37f87b1" providerId="ADAL" clId="{0EC00A44-DCA5-47B2-9578-C148D6B355AC}" dt="2024-01-28T03:24:43.671" v="1509" actId="1035"/>
          <ac:spMkLst>
            <pc:docMk/>
            <pc:sldMk cId="0" sldId="260"/>
            <ac:spMk id="8" creationId="{00000000-0000-0000-0000-000000000000}"/>
          </ac:spMkLst>
        </pc:spChg>
        <pc:spChg chg="mod">
          <ac:chgData name="Tere" userId="bd5bafac-dbc5-4b76-b6c6-c1bae37f87b1" providerId="ADAL" clId="{0EC00A44-DCA5-47B2-9578-C148D6B355AC}" dt="2024-01-28T03:24:43.671" v="1509" actId="1035"/>
          <ac:spMkLst>
            <pc:docMk/>
            <pc:sldMk cId="0" sldId="260"/>
            <ac:spMk id="9" creationId="{00000000-0000-0000-0000-000000000000}"/>
          </ac:spMkLst>
        </pc:spChg>
        <pc:spChg chg="mod">
          <ac:chgData name="Tere" userId="bd5bafac-dbc5-4b76-b6c6-c1bae37f87b1" providerId="ADAL" clId="{0EC00A44-DCA5-47B2-9578-C148D6B355AC}" dt="2024-01-28T03:24:43.671" v="1509" actId="1035"/>
          <ac:spMkLst>
            <pc:docMk/>
            <pc:sldMk cId="0" sldId="260"/>
            <ac:spMk id="11" creationId="{00000000-0000-0000-0000-000000000000}"/>
          </ac:spMkLst>
        </pc:spChg>
        <pc:spChg chg="mod">
          <ac:chgData name="Tere" userId="bd5bafac-dbc5-4b76-b6c6-c1bae37f87b1" providerId="ADAL" clId="{0EC00A44-DCA5-47B2-9578-C148D6B355AC}" dt="2024-01-28T03:24:43.671" v="1509" actId="1035"/>
          <ac:spMkLst>
            <pc:docMk/>
            <pc:sldMk cId="0" sldId="260"/>
            <ac:spMk id="12" creationId="{00000000-0000-0000-0000-000000000000}"/>
          </ac:spMkLst>
        </pc:spChg>
        <pc:spChg chg="mod">
          <ac:chgData name="Tere" userId="bd5bafac-dbc5-4b76-b6c6-c1bae37f87b1" providerId="ADAL" clId="{0EC00A44-DCA5-47B2-9578-C148D6B355AC}" dt="2024-01-28T03:24:43.671" v="1509" actId="1035"/>
          <ac:spMkLst>
            <pc:docMk/>
            <pc:sldMk cId="0" sldId="260"/>
            <ac:spMk id="13" creationId="{00000000-0000-0000-0000-000000000000}"/>
          </ac:spMkLst>
        </pc:spChg>
        <pc:spChg chg="mod">
          <ac:chgData name="Tere" userId="bd5bafac-dbc5-4b76-b6c6-c1bae37f87b1" providerId="ADAL" clId="{0EC00A44-DCA5-47B2-9578-C148D6B355AC}" dt="2024-01-28T03:24:43.671" v="1509" actId="1035"/>
          <ac:spMkLst>
            <pc:docMk/>
            <pc:sldMk cId="0" sldId="260"/>
            <ac:spMk id="14" creationId="{00000000-0000-0000-0000-000000000000}"/>
          </ac:spMkLst>
        </pc:spChg>
        <pc:spChg chg="mod">
          <ac:chgData name="Tere" userId="bd5bafac-dbc5-4b76-b6c6-c1bae37f87b1" providerId="ADAL" clId="{0EC00A44-DCA5-47B2-9578-C148D6B355AC}" dt="2024-01-28T03:24:43.671" v="1509" actId="1035"/>
          <ac:spMkLst>
            <pc:docMk/>
            <pc:sldMk cId="0" sldId="260"/>
            <ac:spMk id="15" creationId="{00000000-0000-0000-0000-000000000000}"/>
          </ac:spMkLst>
        </pc:spChg>
        <pc:spChg chg="mod">
          <ac:chgData name="Tere" userId="bd5bafac-dbc5-4b76-b6c6-c1bae37f87b1" providerId="ADAL" clId="{0EC00A44-DCA5-47B2-9578-C148D6B355AC}" dt="2024-01-28T03:24:43.671" v="1509" actId="1035"/>
          <ac:spMkLst>
            <pc:docMk/>
            <pc:sldMk cId="0" sldId="260"/>
            <ac:spMk id="16" creationId="{00000000-0000-0000-0000-000000000000}"/>
          </ac:spMkLst>
        </pc:spChg>
        <pc:spChg chg="mod">
          <ac:chgData name="Tere" userId="bd5bafac-dbc5-4b76-b6c6-c1bae37f87b1" providerId="ADAL" clId="{0EC00A44-DCA5-47B2-9578-C148D6B355AC}" dt="2024-01-28T03:24:43.671" v="1509" actId="1035"/>
          <ac:spMkLst>
            <pc:docMk/>
            <pc:sldMk cId="0" sldId="260"/>
            <ac:spMk id="17" creationId="{00000000-0000-0000-0000-000000000000}"/>
          </ac:spMkLst>
        </pc:spChg>
        <pc:spChg chg="mod">
          <ac:chgData name="Tere" userId="bd5bafac-dbc5-4b76-b6c6-c1bae37f87b1" providerId="ADAL" clId="{0EC00A44-DCA5-47B2-9578-C148D6B355AC}" dt="2024-01-29T15:05:28.735" v="4148" actId="20577"/>
          <ac:spMkLst>
            <pc:docMk/>
            <pc:sldMk cId="0" sldId="260"/>
            <ac:spMk id="18" creationId="{00000000-0000-0000-0000-000000000000}"/>
          </ac:spMkLst>
        </pc:spChg>
        <pc:spChg chg="mod">
          <ac:chgData name="Tere" userId="bd5bafac-dbc5-4b76-b6c6-c1bae37f87b1" providerId="ADAL" clId="{0EC00A44-DCA5-47B2-9578-C148D6B355AC}" dt="2024-01-28T04:41:23.968" v="2294" actId="403"/>
          <ac:spMkLst>
            <pc:docMk/>
            <pc:sldMk cId="0" sldId="260"/>
            <ac:spMk id="19" creationId="{00000000-0000-0000-0000-000000000000}"/>
          </ac:spMkLst>
        </pc:spChg>
        <pc:spChg chg="mod">
          <ac:chgData name="Tere" userId="bd5bafac-dbc5-4b76-b6c6-c1bae37f87b1" providerId="ADAL" clId="{0EC00A44-DCA5-47B2-9578-C148D6B355AC}" dt="2024-01-28T04:41:23.968" v="2294" actId="403"/>
          <ac:spMkLst>
            <pc:docMk/>
            <pc:sldMk cId="0" sldId="260"/>
            <ac:spMk id="20" creationId="{00000000-0000-0000-0000-000000000000}"/>
          </ac:spMkLst>
        </pc:spChg>
        <pc:spChg chg="mod">
          <ac:chgData name="Tere" userId="bd5bafac-dbc5-4b76-b6c6-c1bae37f87b1" providerId="ADAL" clId="{0EC00A44-DCA5-47B2-9578-C148D6B355AC}" dt="2024-01-28T04:41:23.968" v="2294" actId="403"/>
          <ac:spMkLst>
            <pc:docMk/>
            <pc:sldMk cId="0" sldId="260"/>
            <ac:spMk id="21" creationId="{00000000-0000-0000-0000-000000000000}"/>
          </ac:spMkLst>
        </pc:spChg>
        <pc:spChg chg="mod">
          <ac:chgData name="Tere" userId="bd5bafac-dbc5-4b76-b6c6-c1bae37f87b1" providerId="ADAL" clId="{0EC00A44-DCA5-47B2-9578-C148D6B355AC}" dt="2024-01-28T04:41:23.968" v="2294" actId="403"/>
          <ac:spMkLst>
            <pc:docMk/>
            <pc:sldMk cId="0" sldId="260"/>
            <ac:spMk id="22" creationId="{00000000-0000-0000-0000-000000000000}"/>
          </ac:spMkLst>
        </pc:spChg>
        <pc:spChg chg="mod">
          <ac:chgData name="Tere" userId="bd5bafac-dbc5-4b76-b6c6-c1bae37f87b1" providerId="ADAL" clId="{0EC00A44-DCA5-47B2-9578-C148D6B355AC}" dt="2024-01-28T04:41:23.968" v="2294" actId="403"/>
          <ac:spMkLst>
            <pc:docMk/>
            <pc:sldMk cId="0" sldId="260"/>
            <ac:spMk id="23" creationId="{00000000-0000-0000-0000-000000000000}"/>
          </ac:spMkLst>
        </pc:spChg>
        <pc:spChg chg="mod">
          <ac:chgData name="Tere" userId="bd5bafac-dbc5-4b76-b6c6-c1bae37f87b1" providerId="ADAL" clId="{0EC00A44-DCA5-47B2-9578-C148D6B355AC}" dt="2024-01-28T04:41:23.968" v="2294" actId="403"/>
          <ac:spMkLst>
            <pc:docMk/>
            <pc:sldMk cId="0" sldId="260"/>
            <ac:spMk id="24" creationId="{00000000-0000-0000-0000-000000000000}"/>
          </ac:spMkLst>
        </pc:spChg>
        <pc:spChg chg="mod">
          <ac:chgData name="Tere" userId="bd5bafac-dbc5-4b76-b6c6-c1bae37f87b1" providerId="ADAL" clId="{0EC00A44-DCA5-47B2-9578-C148D6B355AC}" dt="2024-01-28T04:41:11.383" v="2293" actId="403"/>
          <ac:spMkLst>
            <pc:docMk/>
            <pc:sldMk cId="0" sldId="260"/>
            <ac:spMk id="25" creationId="{00000000-0000-0000-0000-000000000000}"/>
          </ac:spMkLst>
        </pc:spChg>
        <pc:spChg chg="mod">
          <ac:chgData name="Tere" userId="bd5bafac-dbc5-4b76-b6c6-c1bae37f87b1" providerId="ADAL" clId="{0EC00A44-DCA5-47B2-9578-C148D6B355AC}" dt="2024-01-29T04:04:39.413" v="3948" actId="14100"/>
          <ac:spMkLst>
            <pc:docMk/>
            <pc:sldMk cId="0" sldId="260"/>
            <ac:spMk id="26" creationId="{00000000-0000-0000-0000-000000000000}"/>
          </ac:spMkLst>
        </pc:spChg>
        <pc:spChg chg="add del mod">
          <ac:chgData name="Tere" userId="bd5bafac-dbc5-4b76-b6c6-c1bae37f87b1" providerId="ADAL" clId="{0EC00A44-DCA5-47B2-9578-C148D6B355AC}" dt="2024-01-28T04:41:11.383" v="2293" actId="403"/>
          <ac:spMkLst>
            <pc:docMk/>
            <pc:sldMk cId="0" sldId="260"/>
            <ac:spMk id="27" creationId="{00000000-0000-0000-0000-000000000000}"/>
          </ac:spMkLst>
        </pc:spChg>
        <pc:spChg chg="mod">
          <ac:chgData name="Tere" userId="bd5bafac-dbc5-4b76-b6c6-c1bae37f87b1" providerId="ADAL" clId="{0EC00A44-DCA5-47B2-9578-C148D6B355AC}" dt="2024-01-28T04:41:11.383" v="2293" actId="403"/>
          <ac:spMkLst>
            <pc:docMk/>
            <pc:sldMk cId="0" sldId="260"/>
            <ac:spMk id="28" creationId="{00000000-0000-0000-0000-000000000000}"/>
          </ac:spMkLst>
        </pc:spChg>
        <pc:spChg chg="mod">
          <ac:chgData name="Tere" userId="bd5bafac-dbc5-4b76-b6c6-c1bae37f87b1" providerId="ADAL" clId="{0EC00A44-DCA5-47B2-9578-C148D6B355AC}" dt="2024-01-28T04:41:11.383" v="2293" actId="403"/>
          <ac:spMkLst>
            <pc:docMk/>
            <pc:sldMk cId="0" sldId="260"/>
            <ac:spMk id="29" creationId="{00000000-0000-0000-0000-000000000000}"/>
          </ac:spMkLst>
        </pc:spChg>
        <pc:spChg chg="mod">
          <ac:chgData name="Tere" userId="bd5bafac-dbc5-4b76-b6c6-c1bae37f87b1" providerId="ADAL" clId="{0EC00A44-DCA5-47B2-9578-C148D6B355AC}" dt="2024-01-28T04:41:11.383" v="2293" actId="403"/>
          <ac:spMkLst>
            <pc:docMk/>
            <pc:sldMk cId="0" sldId="260"/>
            <ac:spMk id="30" creationId="{00000000-0000-0000-0000-000000000000}"/>
          </ac:spMkLst>
        </pc:spChg>
        <pc:spChg chg="add del mod">
          <ac:chgData name="Tere" userId="bd5bafac-dbc5-4b76-b6c6-c1bae37f87b1" providerId="ADAL" clId="{0EC00A44-DCA5-47B2-9578-C148D6B355AC}" dt="2024-01-29T15:05:32.084" v="4149" actId="478"/>
          <ac:spMkLst>
            <pc:docMk/>
            <pc:sldMk cId="0" sldId="260"/>
            <ac:spMk id="31" creationId="{9AB1FCB8-3EE8-40C7-6225-CB3E693864D5}"/>
          </ac:spMkLst>
        </pc:spChg>
      </pc:sldChg>
      <pc:sldChg chg="del">
        <pc:chgData name="Tere" userId="bd5bafac-dbc5-4b76-b6c6-c1bae37f87b1" providerId="ADAL" clId="{0EC00A44-DCA5-47B2-9578-C148D6B355AC}" dt="2024-01-28T02:57:09.417" v="334" actId="47"/>
        <pc:sldMkLst>
          <pc:docMk/>
          <pc:sldMk cId="0" sldId="261"/>
        </pc:sldMkLst>
      </pc:sldChg>
      <pc:sldChg chg="del">
        <pc:chgData name="Tere" userId="bd5bafac-dbc5-4b76-b6c6-c1bae37f87b1" providerId="ADAL" clId="{0EC00A44-DCA5-47B2-9578-C148D6B355AC}" dt="2024-01-28T02:57:09.417" v="334" actId="47"/>
        <pc:sldMkLst>
          <pc:docMk/>
          <pc:sldMk cId="0" sldId="262"/>
        </pc:sldMkLst>
      </pc:sldChg>
      <pc:sldChg chg="addSp delSp modSp add del mod ord">
        <pc:chgData name="Tere" userId="bd5bafac-dbc5-4b76-b6c6-c1bae37f87b1" providerId="ADAL" clId="{0EC00A44-DCA5-47B2-9578-C148D6B355AC}" dt="2024-01-28T15:35:25.542" v="2768" actId="47"/>
        <pc:sldMkLst>
          <pc:docMk/>
          <pc:sldMk cId="0" sldId="263"/>
        </pc:sldMkLst>
        <pc:spChg chg="mod">
          <ac:chgData name="Tere" userId="bd5bafac-dbc5-4b76-b6c6-c1bae37f87b1" providerId="ADAL" clId="{0EC00A44-DCA5-47B2-9578-C148D6B355AC}" dt="2024-01-28T04:49:23.750" v="2343" actId="164"/>
          <ac:spMkLst>
            <pc:docMk/>
            <pc:sldMk cId="0" sldId="263"/>
            <ac:spMk id="2" creationId="{00000000-0000-0000-0000-000000000000}"/>
          </ac:spMkLst>
        </pc:spChg>
        <pc:spChg chg="mod">
          <ac:chgData name="Tere" userId="bd5bafac-dbc5-4b76-b6c6-c1bae37f87b1" providerId="ADAL" clId="{0EC00A44-DCA5-47B2-9578-C148D6B355AC}" dt="2024-01-28T04:49:23.750" v="2343" actId="164"/>
          <ac:spMkLst>
            <pc:docMk/>
            <pc:sldMk cId="0" sldId="263"/>
            <ac:spMk id="3" creationId="{00000000-0000-0000-0000-000000000000}"/>
          </ac:spMkLst>
        </pc:spChg>
        <pc:spChg chg="del">
          <ac:chgData name="Tere" userId="bd5bafac-dbc5-4b76-b6c6-c1bae37f87b1" providerId="ADAL" clId="{0EC00A44-DCA5-47B2-9578-C148D6B355AC}" dt="2024-01-28T04:46:52.805" v="2321" actId="478"/>
          <ac:spMkLst>
            <pc:docMk/>
            <pc:sldMk cId="0" sldId="263"/>
            <ac:spMk id="4" creationId="{00000000-0000-0000-0000-000000000000}"/>
          </ac:spMkLst>
        </pc:spChg>
        <pc:spChg chg="del">
          <ac:chgData name="Tere" userId="bd5bafac-dbc5-4b76-b6c6-c1bae37f87b1" providerId="ADAL" clId="{0EC00A44-DCA5-47B2-9578-C148D6B355AC}" dt="2024-01-28T04:46:52.805" v="2321" actId="478"/>
          <ac:spMkLst>
            <pc:docMk/>
            <pc:sldMk cId="0" sldId="263"/>
            <ac:spMk id="5" creationId="{00000000-0000-0000-0000-000000000000}"/>
          </ac:spMkLst>
        </pc:spChg>
        <pc:spChg chg="del">
          <ac:chgData name="Tere" userId="bd5bafac-dbc5-4b76-b6c6-c1bae37f87b1" providerId="ADAL" clId="{0EC00A44-DCA5-47B2-9578-C148D6B355AC}" dt="2024-01-28T04:46:52.805" v="2321" actId="478"/>
          <ac:spMkLst>
            <pc:docMk/>
            <pc:sldMk cId="0" sldId="263"/>
            <ac:spMk id="6" creationId="{00000000-0000-0000-0000-000000000000}"/>
          </ac:spMkLst>
        </pc:spChg>
        <pc:spChg chg="del">
          <ac:chgData name="Tere" userId="bd5bafac-dbc5-4b76-b6c6-c1bae37f87b1" providerId="ADAL" clId="{0EC00A44-DCA5-47B2-9578-C148D6B355AC}" dt="2024-01-28T04:46:52.805" v="2321" actId="478"/>
          <ac:spMkLst>
            <pc:docMk/>
            <pc:sldMk cId="0" sldId="263"/>
            <ac:spMk id="7" creationId="{00000000-0000-0000-0000-000000000000}"/>
          </ac:spMkLst>
        </pc:spChg>
        <pc:spChg chg="del">
          <ac:chgData name="Tere" userId="bd5bafac-dbc5-4b76-b6c6-c1bae37f87b1" providerId="ADAL" clId="{0EC00A44-DCA5-47B2-9578-C148D6B355AC}" dt="2024-01-28T04:46:52.805" v="2321" actId="478"/>
          <ac:spMkLst>
            <pc:docMk/>
            <pc:sldMk cId="0" sldId="263"/>
            <ac:spMk id="8" creationId="{00000000-0000-0000-0000-000000000000}"/>
          </ac:spMkLst>
        </pc:spChg>
        <pc:spChg chg="del">
          <ac:chgData name="Tere" userId="bd5bafac-dbc5-4b76-b6c6-c1bae37f87b1" providerId="ADAL" clId="{0EC00A44-DCA5-47B2-9578-C148D6B355AC}" dt="2024-01-28T04:46:52.805" v="2321" actId="478"/>
          <ac:spMkLst>
            <pc:docMk/>
            <pc:sldMk cId="0" sldId="263"/>
            <ac:spMk id="9" creationId="{00000000-0000-0000-0000-000000000000}"/>
          </ac:spMkLst>
        </pc:spChg>
        <pc:spChg chg="mod">
          <ac:chgData name="Tere" userId="bd5bafac-dbc5-4b76-b6c6-c1bae37f87b1" providerId="ADAL" clId="{0EC00A44-DCA5-47B2-9578-C148D6B355AC}" dt="2024-01-28T04:49:19.689" v="2342" actId="164"/>
          <ac:spMkLst>
            <pc:docMk/>
            <pc:sldMk cId="0" sldId="263"/>
            <ac:spMk id="10" creationId="{00000000-0000-0000-0000-000000000000}"/>
          </ac:spMkLst>
        </pc:spChg>
        <pc:spChg chg="mod">
          <ac:chgData name="Tere" userId="bd5bafac-dbc5-4b76-b6c6-c1bae37f87b1" providerId="ADAL" clId="{0EC00A44-DCA5-47B2-9578-C148D6B355AC}" dt="2024-01-28T04:49:19.689" v="2342" actId="164"/>
          <ac:spMkLst>
            <pc:docMk/>
            <pc:sldMk cId="0" sldId="263"/>
            <ac:spMk id="11" creationId="{00000000-0000-0000-0000-000000000000}"/>
          </ac:spMkLst>
        </pc:spChg>
        <pc:spChg chg="mod">
          <ac:chgData name="Tere" userId="bd5bafac-dbc5-4b76-b6c6-c1bae37f87b1" providerId="ADAL" clId="{0EC00A44-DCA5-47B2-9578-C148D6B355AC}" dt="2024-01-28T04:49:23.750" v="2343" actId="164"/>
          <ac:spMkLst>
            <pc:docMk/>
            <pc:sldMk cId="0" sldId="263"/>
            <ac:spMk id="18" creationId="{00000000-0000-0000-0000-000000000000}"/>
          </ac:spMkLst>
        </pc:spChg>
        <pc:spChg chg="del">
          <ac:chgData name="Tere" userId="bd5bafac-dbc5-4b76-b6c6-c1bae37f87b1" providerId="ADAL" clId="{0EC00A44-DCA5-47B2-9578-C148D6B355AC}" dt="2024-01-28T04:46:52.805" v="2321" actId="478"/>
          <ac:spMkLst>
            <pc:docMk/>
            <pc:sldMk cId="0" sldId="263"/>
            <ac:spMk id="19" creationId="{00000000-0000-0000-0000-000000000000}"/>
          </ac:spMkLst>
        </pc:spChg>
        <pc:spChg chg="del">
          <ac:chgData name="Tere" userId="bd5bafac-dbc5-4b76-b6c6-c1bae37f87b1" providerId="ADAL" clId="{0EC00A44-DCA5-47B2-9578-C148D6B355AC}" dt="2024-01-28T04:46:52.805" v="2321" actId="478"/>
          <ac:spMkLst>
            <pc:docMk/>
            <pc:sldMk cId="0" sldId="263"/>
            <ac:spMk id="20" creationId="{00000000-0000-0000-0000-000000000000}"/>
          </ac:spMkLst>
        </pc:spChg>
        <pc:spChg chg="del">
          <ac:chgData name="Tere" userId="bd5bafac-dbc5-4b76-b6c6-c1bae37f87b1" providerId="ADAL" clId="{0EC00A44-DCA5-47B2-9578-C148D6B355AC}" dt="2024-01-28T04:46:52.805" v="2321" actId="478"/>
          <ac:spMkLst>
            <pc:docMk/>
            <pc:sldMk cId="0" sldId="263"/>
            <ac:spMk id="21" creationId="{00000000-0000-0000-0000-000000000000}"/>
          </ac:spMkLst>
        </pc:spChg>
        <pc:spChg chg="mod">
          <ac:chgData name="Tere" userId="bd5bafac-dbc5-4b76-b6c6-c1bae37f87b1" providerId="ADAL" clId="{0EC00A44-DCA5-47B2-9578-C148D6B355AC}" dt="2024-01-28T04:49:19.689" v="2342" actId="164"/>
          <ac:spMkLst>
            <pc:docMk/>
            <pc:sldMk cId="0" sldId="263"/>
            <ac:spMk id="22" creationId="{00000000-0000-0000-0000-000000000000}"/>
          </ac:spMkLst>
        </pc:spChg>
        <pc:spChg chg="mod">
          <ac:chgData name="Tere" userId="bd5bafac-dbc5-4b76-b6c6-c1bae37f87b1" providerId="ADAL" clId="{0EC00A44-DCA5-47B2-9578-C148D6B355AC}" dt="2024-01-28T04:46:25.944" v="2320" actId="207"/>
          <ac:spMkLst>
            <pc:docMk/>
            <pc:sldMk cId="0" sldId="263"/>
            <ac:spMk id="23" creationId="{00000000-0000-0000-0000-000000000000}"/>
          </ac:spMkLst>
        </pc:spChg>
        <pc:spChg chg="mod">
          <ac:chgData name="Tere" userId="bd5bafac-dbc5-4b76-b6c6-c1bae37f87b1" providerId="ADAL" clId="{0EC00A44-DCA5-47B2-9578-C148D6B355AC}" dt="2024-01-28T05:02:43.505" v="2547" actId="164"/>
          <ac:spMkLst>
            <pc:docMk/>
            <pc:sldMk cId="0" sldId="263"/>
            <ac:spMk id="24" creationId="{00000000-0000-0000-0000-000000000000}"/>
          </ac:spMkLst>
        </pc:spChg>
        <pc:spChg chg="del">
          <ac:chgData name="Tere" userId="bd5bafac-dbc5-4b76-b6c6-c1bae37f87b1" providerId="ADAL" clId="{0EC00A44-DCA5-47B2-9578-C148D6B355AC}" dt="2024-01-28T04:46:55.050" v="2322" actId="478"/>
          <ac:spMkLst>
            <pc:docMk/>
            <pc:sldMk cId="0" sldId="263"/>
            <ac:spMk id="25" creationId="{00000000-0000-0000-0000-000000000000}"/>
          </ac:spMkLst>
        </pc:spChg>
        <pc:spChg chg="del">
          <ac:chgData name="Tere" userId="bd5bafac-dbc5-4b76-b6c6-c1bae37f87b1" providerId="ADAL" clId="{0EC00A44-DCA5-47B2-9578-C148D6B355AC}" dt="2024-01-28T04:52:52.921" v="2447" actId="478"/>
          <ac:spMkLst>
            <pc:docMk/>
            <pc:sldMk cId="0" sldId="263"/>
            <ac:spMk id="26" creationId="{00000000-0000-0000-0000-000000000000}"/>
          </ac:spMkLst>
        </pc:spChg>
        <pc:spChg chg="del">
          <ac:chgData name="Tere" userId="bd5bafac-dbc5-4b76-b6c6-c1bae37f87b1" providerId="ADAL" clId="{0EC00A44-DCA5-47B2-9578-C148D6B355AC}" dt="2024-01-28T04:46:55.050" v="2322" actId="478"/>
          <ac:spMkLst>
            <pc:docMk/>
            <pc:sldMk cId="0" sldId="263"/>
            <ac:spMk id="27" creationId="{00000000-0000-0000-0000-000000000000}"/>
          </ac:spMkLst>
        </pc:spChg>
        <pc:spChg chg="del">
          <ac:chgData name="Tere" userId="bd5bafac-dbc5-4b76-b6c6-c1bae37f87b1" providerId="ADAL" clId="{0EC00A44-DCA5-47B2-9578-C148D6B355AC}" dt="2024-01-28T04:46:52.805" v="2321" actId="478"/>
          <ac:spMkLst>
            <pc:docMk/>
            <pc:sldMk cId="0" sldId="263"/>
            <ac:spMk id="28" creationId="{00000000-0000-0000-0000-000000000000}"/>
          </ac:spMkLst>
        </pc:spChg>
        <pc:spChg chg="del">
          <ac:chgData name="Tere" userId="bd5bafac-dbc5-4b76-b6c6-c1bae37f87b1" providerId="ADAL" clId="{0EC00A44-DCA5-47B2-9578-C148D6B355AC}" dt="2024-01-28T04:46:52.805" v="2321" actId="478"/>
          <ac:spMkLst>
            <pc:docMk/>
            <pc:sldMk cId="0" sldId="263"/>
            <ac:spMk id="29" creationId="{00000000-0000-0000-0000-000000000000}"/>
          </ac:spMkLst>
        </pc:spChg>
        <pc:spChg chg="del">
          <ac:chgData name="Tere" userId="bd5bafac-dbc5-4b76-b6c6-c1bae37f87b1" providerId="ADAL" clId="{0EC00A44-DCA5-47B2-9578-C148D6B355AC}" dt="2024-01-28T04:46:52.805" v="2321" actId="478"/>
          <ac:spMkLst>
            <pc:docMk/>
            <pc:sldMk cId="0" sldId="263"/>
            <ac:spMk id="30" creationId="{00000000-0000-0000-0000-000000000000}"/>
          </ac:spMkLst>
        </pc:spChg>
        <pc:spChg chg="mod">
          <ac:chgData name="Tere" userId="bd5bafac-dbc5-4b76-b6c6-c1bae37f87b1" providerId="ADAL" clId="{0EC00A44-DCA5-47B2-9578-C148D6B355AC}" dt="2024-01-28T05:03:30.915" v="2556" actId="1038"/>
          <ac:spMkLst>
            <pc:docMk/>
            <pc:sldMk cId="0" sldId="263"/>
            <ac:spMk id="31" creationId="{00000000-0000-0000-0000-000000000000}"/>
          </ac:spMkLst>
        </pc:spChg>
        <pc:spChg chg="del">
          <ac:chgData name="Tere" userId="bd5bafac-dbc5-4b76-b6c6-c1bae37f87b1" providerId="ADAL" clId="{0EC00A44-DCA5-47B2-9578-C148D6B355AC}" dt="2024-01-28T04:46:52.805" v="2321" actId="478"/>
          <ac:spMkLst>
            <pc:docMk/>
            <pc:sldMk cId="0" sldId="263"/>
            <ac:spMk id="32" creationId="{00000000-0000-0000-0000-000000000000}"/>
          </ac:spMkLst>
        </pc:spChg>
        <pc:spChg chg="del mod">
          <ac:chgData name="Tere" userId="bd5bafac-dbc5-4b76-b6c6-c1bae37f87b1" providerId="ADAL" clId="{0EC00A44-DCA5-47B2-9578-C148D6B355AC}" dt="2024-01-28T04:52:54.607" v="2449" actId="478"/>
          <ac:spMkLst>
            <pc:docMk/>
            <pc:sldMk cId="0" sldId="263"/>
            <ac:spMk id="33" creationId="{00000000-0000-0000-0000-000000000000}"/>
          </ac:spMkLst>
        </pc:spChg>
        <pc:spChg chg="add mod">
          <ac:chgData name="Tere" userId="bd5bafac-dbc5-4b76-b6c6-c1bae37f87b1" providerId="ADAL" clId="{0EC00A44-DCA5-47B2-9578-C148D6B355AC}" dt="2024-01-28T05:05:23.229" v="2573" actId="1037"/>
          <ac:spMkLst>
            <pc:docMk/>
            <pc:sldMk cId="0" sldId="263"/>
            <ac:spMk id="36" creationId="{271DBC38-4745-FD0C-65FC-8FBCBF9F2218}"/>
          </ac:spMkLst>
        </pc:spChg>
        <pc:spChg chg="add mod">
          <ac:chgData name="Tere" userId="bd5bafac-dbc5-4b76-b6c6-c1bae37f87b1" providerId="ADAL" clId="{0EC00A44-DCA5-47B2-9578-C148D6B355AC}" dt="2024-01-28T05:07:13.081" v="2607" actId="20577"/>
          <ac:spMkLst>
            <pc:docMk/>
            <pc:sldMk cId="0" sldId="263"/>
            <ac:spMk id="37" creationId="{8708CC3F-6767-D83A-938E-AE6DC0259C1B}"/>
          </ac:spMkLst>
        </pc:spChg>
        <pc:spChg chg="mod">
          <ac:chgData name="Tere" userId="bd5bafac-dbc5-4b76-b6c6-c1bae37f87b1" providerId="ADAL" clId="{0EC00A44-DCA5-47B2-9578-C148D6B355AC}" dt="2024-01-28T05:01:18.377" v="2535"/>
          <ac:spMkLst>
            <pc:docMk/>
            <pc:sldMk cId="0" sldId="263"/>
            <ac:spMk id="41" creationId="{425DED8D-88D5-C605-5BF4-A1805EBBDB61}"/>
          </ac:spMkLst>
        </pc:spChg>
        <pc:spChg chg="mod">
          <ac:chgData name="Tere" userId="bd5bafac-dbc5-4b76-b6c6-c1bae37f87b1" providerId="ADAL" clId="{0EC00A44-DCA5-47B2-9578-C148D6B355AC}" dt="2024-01-28T05:01:18.377" v="2535"/>
          <ac:spMkLst>
            <pc:docMk/>
            <pc:sldMk cId="0" sldId="263"/>
            <ac:spMk id="42" creationId="{D8F33663-C754-2786-7A8C-E221FDE7D630}"/>
          </ac:spMkLst>
        </pc:spChg>
        <pc:spChg chg="mod">
          <ac:chgData name="Tere" userId="bd5bafac-dbc5-4b76-b6c6-c1bae37f87b1" providerId="ADAL" clId="{0EC00A44-DCA5-47B2-9578-C148D6B355AC}" dt="2024-01-28T05:01:18.377" v="2535"/>
          <ac:spMkLst>
            <pc:docMk/>
            <pc:sldMk cId="0" sldId="263"/>
            <ac:spMk id="43" creationId="{9CE8166C-F62A-3FE1-AD6C-B93417DB477E}"/>
          </ac:spMkLst>
        </pc:spChg>
        <pc:spChg chg="add del mod">
          <ac:chgData name="Tere" userId="bd5bafac-dbc5-4b76-b6c6-c1bae37f87b1" providerId="ADAL" clId="{0EC00A44-DCA5-47B2-9578-C148D6B355AC}" dt="2024-01-28T05:01:29.979" v="2537" actId="478"/>
          <ac:spMkLst>
            <pc:docMk/>
            <pc:sldMk cId="0" sldId="263"/>
            <ac:spMk id="44" creationId="{9C7E387E-F558-9ADC-D14E-4688CC5161B7}"/>
          </ac:spMkLst>
        </pc:spChg>
        <pc:spChg chg="add mod">
          <ac:chgData name="Tere" userId="bd5bafac-dbc5-4b76-b6c6-c1bae37f87b1" providerId="ADAL" clId="{0EC00A44-DCA5-47B2-9578-C148D6B355AC}" dt="2024-01-28T15:34:34.439" v="2754" actId="108"/>
          <ac:spMkLst>
            <pc:docMk/>
            <pc:sldMk cId="0" sldId="263"/>
            <ac:spMk id="45" creationId="{9D605114-80AF-259A-710D-BC50CA1308F7}"/>
          </ac:spMkLst>
        </pc:spChg>
        <pc:spChg chg="add mod">
          <ac:chgData name="Tere" userId="bd5bafac-dbc5-4b76-b6c6-c1bae37f87b1" providerId="ADAL" clId="{0EC00A44-DCA5-47B2-9578-C148D6B355AC}" dt="2024-01-28T05:07:06.148" v="2591" actId="20577"/>
          <ac:spMkLst>
            <pc:docMk/>
            <pc:sldMk cId="0" sldId="263"/>
            <ac:spMk id="46" creationId="{B4EEF4C4-9689-A688-389C-994B18A6C0F3}"/>
          </ac:spMkLst>
        </pc:spChg>
        <pc:grpChg chg="add mod">
          <ac:chgData name="Tere" userId="bd5bafac-dbc5-4b76-b6c6-c1bae37f87b1" providerId="ADAL" clId="{0EC00A44-DCA5-47B2-9578-C148D6B355AC}" dt="2024-01-28T05:03:07.042" v="2550" actId="164"/>
          <ac:grpSpMkLst>
            <pc:docMk/>
            <pc:sldMk cId="0" sldId="263"/>
            <ac:grpSpMk id="34" creationId="{A9015D3F-DD5D-14EA-5769-B5C6B8B8DEDC}"/>
          </ac:grpSpMkLst>
        </pc:grpChg>
        <pc:grpChg chg="add mod">
          <ac:chgData name="Tere" userId="bd5bafac-dbc5-4b76-b6c6-c1bae37f87b1" providerId="ADAL" clId="{0EC00A44-DCA5-47B2-9578-C148D6B355AC}" dt="2024-01-28T05:02:43.505" v="2547" actId="164"/>
          <ac:grpSpMkLst>
            <pc:docMk/>
            <pc:sldMk cId="0" sldId="263"/>
            <ac:grpSpMk id="35" creationId="{E7AEDE03-7D57-4696-687D-E05D2EC67E23}"/>
          </ac:grpSpMkLst>
        </pc:grpChg>
        <pc:grpChg chg="add del mod">
          <ac:chgData name="Tere" userId="bd5bafac-dbc5-4b76-b6c6-c1bae37f87b1" providerId="ADAL" clId="{0EC00A44-DCA5-47B2-9578-C148D6B355AC}" dt="2024-01-28T05:01:29.979" v="2537" actId="478"/>
          <ac:grpSpMkLst>
            <pc:docMk/>
            <pc:sldMk cId="0" sldId="263"/>
            <ac:grpSpMk id="40" creationId="{A4AACC55-0516-1F5E-7AA3-00645111C3A2}"/>
          </ac:grpSpMkLst>
        </pc:grpChg>
        <pc:grpChg chg="add mod">
          <ac:chgData name="Tere" userId="bd5bafac-dbc5-4b76-b6c6-c1bae37f87b1" providerId="ADAL" clId="{0EC00A44-DCA5-47B2-9578-C148D6B355AC}" dt="2024-01-28T05:05:23.229" v="2573" actId="1037"/>
          <ac:grpSpMkLst>
            <pc:docMk/>
            <pc:sldMk cId="0" sldId="263"/>
            <ac:grpSpMk id="48" creationId="{6BE922C0-A341-D0F0-5397-C31C8333AE9D}"/>
          </ac:grpSpMkLst>
        </pc:grpChg>
        <pc:grpChg chg="add mod">
          <ac:chgData name="Tere" userId="bd5bafac-dbc5-4b76-b6c6-c1bae37f87b1" providerId="ADAL" clId="{0EC00A44-DCA5-47B2-9578-C148D6B355AC}" dt="2024-01-28T05:05:31.160" v="2575" actId="1038"/>
          <ac:grpSpMkLst>
            <pc:docMk/>
            <pc:sldMk cId="0" sldId="263"/>
            <ac:grpSpMk id="49" creationId="{D4E1F4ED-EBCC-5094-F0E9-956043357453}"/>
          </ac:grpSpMkLst>
        </pc:grpChg>
        <pc:picChg chg="add mod">
          <ac:chgData name="Tere" userId="bd5bafac-dbc5-4b76-b6c6-c1bae37f87b1" providerId="ADAL" clId="{0EC00A44-DCA5-47B2-9578-C148D6B355AC}" dt="2024-01-28T05:05:23.229" v="2573" actId="1037"/>
          <ac:picMkLst>
            <pc:docMk/>
            <pc:sldMk cId="0" sldId="263"/>
            <ac:picMk id="39" creationId="{8BB96078-DBF1-8C0D-0554-391FAC007469}"/>
          </ac:picMkLst>
        </pc:picChg>
        <pc:picChg chg="add del mod">
          <ac:chgData name="Tere" userId="bd5bafac-dbc5-4b76-b6c6-c1bae37f87b1" providerId="ADAL" clId="{0EC00A44-DCA5-47B2-9578-C148D6B355AC}" dt="2024-01-28T05:03:49.692" v="2558" actId="478"/>
          <ac:picMkLst>
            <pc:docMk/>
            <pc:sldMk cId="0" sldId="263"/>
            <ac:picMk id="47" creationId="{60EB4EDC-AE7D-75BB-32C0-44BA07348DBC}"/>
          </ac:picMkLst>
        </pc:picChg>
        <pc:picChg chg="add mod">
          <ac:chgData name="Tere" userId="bd5bafac-dbc5-4b76-b6c6-c1bae37f87b1" providerId="ADAL" clId="{0EC00A44-DCA5-47B2-9578-C148D6B355AC}" dt="2024-01-28T05:13:32.565" v="2616" actId="1037"/>
          <ac:picMkLst>
            <pc:docMk/>
            <pc:sldMk cId="0" sldId="263"/>
            <ac:picMk id="51" creationId="{4A509C80-67CA-F8D6-F33E-01265D32435C}"/>
          </ac:picMkLst>
        </pc:picChg>
      </pc:sldChg>
      <pc:sldChg chg="add del">
        <pc:chgData name="Tere" userId="bd5bafac-dbc5-4b76-b6c6-c1bae37f87b1" providerId="ADAL" clId="{0EC00A44-DCA5-47B2-9578-C148D6B355AC}" dt="2024-01-28T02:58:56.306" v="393" actId="47"/>
        <pc:sldMkLst>
          <pc:docMk/>
          <pc:sldMk cId="0" sldId="264"/>
        </pc:sldMkLst>
      </pc:sldChg>
      <pc:sldChg chg="del">
        <pc:chgData name="Tere" userId="bd5bafac-dbc5-4b76-b6c6-c1bae37f87b1" providerId="ADAL" clId="{0EC00A44-DCA5-47B2-9578-C148D6B355AC}" dt="2024-01-28T02:58:57.496" v="394" actId="47"/>
        <pc:sldMkLst>
          <pc:docMk/>
          <pc:sldMk cId="0" sldId="265"/>
        </pc:sldMkLst>
      </pc:sldChg>
      <pc:sldChg chg="del">
        <pc:chgData name="Tere" userId="bd5bafac-dbc5-4b76-b6c6-c1bae37f87b1" providerId="ADAL" clId="{0EC00A44-DCA5-47B2-9578-C148D6B355AC}" dt="2024-01-28T02:58:40.824" v="386" actId="47"/>
        <pc:sldMkLst>
          <pc:docMk/>
          <pc:sldMk cId="0" sldId="266"/>
        </pc:sldMkLst>
      </pc:sldChg>
      <pc:sldChg chg="addSp delSp modSp mod ord">
        <pc:chgData name="Tere" userId="bd5bafac-dbc5-4b76-b6c6-c1bae37f87b1" providerId="ADAL" clId="{0EC00A44-DCA5-47B2-9578-C148D6B355AC}" dt="2024-01-29T04:10:43.264" v="4041" actId="14100"/>
        <pc:sldMkLst>
          <pc:docMk/>
          <pc:sldMk cId="0" sldId="267"/>
        </pc:sldMkLst>
        <pc:spChg chg="mod">
          <ac:chgData name="Tere" userId="bd5bafac-dbc5-4b76-b6c6-c1bae37f87b1" providerId="ADAL" clId="{0EC00A44-DCA5-47B2-9578-C148D6B355AC}" dt="2024-01-29T03:57:50.027" v="3860" actId="14100"/>
          <ac:spMkLst>
            <pc:docMk/>
            <pc:sldMk cId="0" sldId="267"/>
            <ac:spMk id="2" creationId="{00000000-0000-0000-0000-000000000000}"/>
          </ac:spMkLst>
        </pc:spChg>
        <pc:spChg chg="mod">
          <ac:chgData name="Tere" userId="bd5bafac-dbc5-4b76-b6c6-c1bae37f87b1" providerId="ADAL" clId="{0EC00A44-DCA5-47B2-9578-C148D6B355AC}" dt="2024-01-29T03:58:24.805" v="3866" actId="1037"/>
          <ac:spMkLst>
            <pc:docMk/>
            <pc:sldMk cId="0" sldId="267"/>
            <ac:spMk id="3" creationId="{00000000-0000-0000-0000-000000000000}"/>
          </ac:spMkLst>
        </pc:spChg>
        <pc:spChg chg="mod">
          <ac:chgData name="Tere" userId="bd5bafac-dbc5-4b76-b6c6-c1bae37f87b1" providerId="ADAL" clId="{0EC00A44-DCA5-47B2-9578-C148D6B355AC}" dt="2024-01-29T03:58:35.610" v="3877" actId="1037"/>
          <ac:spMkLst>
            <pc:docMk/>
            <pc:sldMk cId="0" sldId="267"/>
            <ac:spMk id="4" creationId="{00000000-0000-0000-0000-000000000000}"/>
          </ac:spMkLst>
        </pc:spChg>
        <pc:spChg chg="mod">
          <ac:chgData name="Tere" userId="bd5bafac-dbc5-4b76-b6c6-c1bae37f87b1" providerId="ADAL" clId="{0EC00A44-DCA5-47B2-9578-C148D6B355AC}" dt="2024-01-29T03:58:33.745" v="3876" actId="1037"/>
          <ac:spMkLst>
            <pc:docMk/>
            <pc:sldMk cId="0" sldId="267"/>
            <ac:spMk id="5" creationId="{00000000-0000-0000-0000-000000000000}"/>
          </ac:spMkLst>
        </pc:spChg>
        <pc:spChg chg="mod">
          <ac:chgData name="Tere" userId="bd5bafac-dbc5-4b76-b6c6-c1bae37f87b1" providerId="ADAL" clId="{0EC00A44-DCA5-47B2-9578-C148D6B355AC}" dt="2024-01-29T03:58:29.475" v="3870" actId="1037"/>
          <ac:spMkLst>
            <pc:docMk/>
            <pc:sldMk cId="0" sldId="267"/>
            <ac:spMk id="6" creationId="{00000000-0000-0000-0000-000000000000}"/>
          </ac:spMkLst>
        </pc:spChg>
        <pc:spChg chg="mod">
          <ac:chgData name="Tere" userId="bd5bafac-dbc5-4b76-b6c6-c1bae37f87b1" providerId="ADAL" clId="{0EC00A44-DCA5-47B2-9578-C148D6B355AC}" dt="2024-01-29T03:57:50.027" v="3860" actId="14100"/>
          <ac:spMkLst>
            <pc:docMk/>
            <pc:sldMk cId="0" sldId="267"/>
            <ac:spMk id="7" creationId="{00000000-0000-0000-0000-000000000000}"/>
          </ac:spMkLst>
        </pc:spChg>
        <pc:spChg chg="mod">
          <ac:chgData name="Tere" userId="bd5bafac-dbc5-4b76-b6c6-c1bae37f87b1" providerId="ADAL" clId="{0EC00A44-DCA5-47B2-9578-C148D6B355AC}" dt="2024-01-29T03:57:50.027" v="3860" actId="14100"/>
          <ac:spMkLst>
            <pc:docMk/>
            <pc:sldMk cId="0" sldId="267"/>
            <ac:spMk id="8" creationId="{00000000-0000-0000-0000-000000000000}"/>
          </ac:spMkLst>
        </pc:spChg>
        <pc:spChg chg="mod">
          <ac:chgData name="Tere" userId="bd5bafac-dbc5-4b76-b6c6-c1bae37f87b1" providerId="ADAL" clId="{0EC00A44-DCA5-47B2-9578-C148D6B355AC}" dt="2024-01-29T03:57:50.027" v="3860" actId="14100"/>
          <ac:spMkLst>
            <pc:docMk/>
            <pc:sldMk cId="0" sldId="267"/>
            <ac:spMk id="9" creationId="{00000000-0000-0000-0000-000000000000}"/>
          </ac:spMkLst>
        </pc:spChg>
        <pc:spChg chg="mod">
          <ac:chgData name="Tere" userId="bd5bafac-dbc5-4b76-b6c6-c1bae37f87b1" providerId="ADAL" clId="{0EC00A44-DCA5-47B2-9578-C148D6B355AC}" dt="2024-01-29T04:01:29.667" v="3902" actId="1076"/>
          <ac:spMkLst>
            <pc:docMk/>
            <pc:sldMk cId="0" sldId="267"/>
            <ac:spMk id="10" creationId="{00000000-0000-0000-0000-000000000000}"/>
          </ac:spMkLst>
        </pc:spChg>
        <pc:spChg chg="mod">
          <ac:chgData name="Tere" userId="bd5bafac-dbc5-4b76-b6c6-c1bae37f87b1" providerId="ADAL" clId="{0EC00A44-DCA5-47B2-9578-C148D6B355AC}" dt="2024-01-29T04:10:43.264" v="4041" actId="14100"/>
          <ac:spMkLst>
            <pc:docMk/>
            <pc:sldMk cId="0" sldId="267"/>
            <ac:spMk id="13" creationId="{00000000-0000-0000-0000-000000000000}"/>
          </ac:spMkLst>
        </pc:spChg>
        <pc:spChg chg="mod">
          <ac:chgData name="Tere" userId="bd5bafac-dbc5-4b76-b6c6-c1bae37f87b1" providerId="ADAL" clId="{0EC00A44-DCA5-47B2-9578-C148D6B355AC}" dt="2024-01-29T04:10:11.640" v="4034" actId="1038"/>
          <ac:spMkLst>
            <pc:docMk/>
            <pc:sldMk cId="0" sldId="267"/>
            <ac:spMk id="14" creationId="{00000000-0000-0000-0000-000000000000}"/>
          </ac:spMkLst>
        </pc:spChg>
        <pc:spChg chg="del">
          <ac:chgData name="Tere" userId="bd5bafac-dbc5-4b76-b6c6-c1bae37f87b1" providerId="ADAL" clId="{0EC00A44-DCA5-47B2-9578-C148D6B355AC}" dt="2024-01-28T15:50:20.778" v="3095" actId="478"/>
          <ac:spMkLst>
            <pc:docMk/>
            <pc:sldMk cId="0" sldId="267"/>
            <ac:spMk id="15" creationId="{00000000-0000-0000-0000-000000000000}"/>
          </ac:spMkLst>
        </pc:spChg>
        <pc:spChg chg="mod">
          <ac:chgData name="Tere" userId="bd5bafac-dbc5-4b76-b6c6-c1bae37f87b1" providerId="ADAL" clId="{0EC00A44-DCA5-47B2-9578-C148D6B355AC}" dt="2024-01-29T04:10:11.640" v="4034" actId="1038"/>
          <ac:spMkLst>
            <pc:docMk/>
            <pc:sldMk cId="0" sldId="267"/>
            <ac:spMk id="16" creationId="{00000000-0000-0000-0000-000000000000}"/>
          </ac:spMkLst>
        </pc:spChg>
        <pc:spChg chg="del">
          <ac:chgData name="Tere" userId="bd5bafac-dbc5-4b76-b6c6-c1bae37f87b1" providerId="ADAL" clId="{0EC00A44-DCA5-47B2-9578-C148D6B355AC}" dt="2024-01-28T15:54:17.859" v="3320" actId="478"/>
          <ac:spMkLst>
            <pc:docMk/>
            <pc:sldMk cId="0" sldId="267"/>
            <ac:spMk id="17" creationId="{00000000-0000-0000-0000-000000000000}"/>
          </ac:spMkLst>
        </pc:spChg>
        <pc:spChg chg="mod">
          <ac:chgData name="Tere" userId="bd5bafac-dbc5-4b76-b6c6-c1bae37f87b1" providerId="ADAL" clId="{0EC00A44-DCA5-47B2-9578-C148D6B355AC}" dt="2024-01-29T04:10:11.640" v="4034" actId="1038"/>
          <ac:spMkLst>
            <pc:docMk/>
            <pc:sldMk cId="0" sldId="267"/>
            <ac:spMk id="18" creationId="{00000000-0000-0000-0000-000000000000}"/>
          </ac:spMkLst>
        </pc:spChg>
        <pc:spChg chg="mod">
          <ac:chgData name="Tere" userId="bd5bafac-dbc5-4b76-b6c6-c1bae37f87b1" providerId="ADAL" clId="{0EC00A44-DCA5-47B2-9578-C148D6B355AC}" dt="2024-01-29T04:10:11.640" v="4034" actId="1038"/>
          <ac:spMkLst>
            <pc:docMk/>
            <pc:sldMk cId="0" sldId="267"/>
            <ac:spMk id="19" creationId="{00000000-0000-0000-0000-000000000000}"/>
          </ac:spMkLst>
        </pc:spChg>
        <pc:spChg chg="mod">
          <ac:chgData name="Tere" userId="bd5bafac-dbc5-4b76-b6c6-c1bae37f87b1" providerId="ADAL" clId="{0EC00A44-DCA5-47B2-9578-C148D6B355AC}" dt="2024-01-29T04:10:11.640" v="4034" actId="1038"/>
          <ac:spMkLst>
            <pc:docMk/>
            <pc:sldMk cId="0" sldId="267"/>
            <ac:spMk id="20" creationId="{00000000-0000-0000-0000-000000000000}"/>
          </ac:spMkLst>
        </pc:spChg>
        <pc:spChg chg="del">
          <ac:chgData name="Tere" userId="bd5bafac-dbc5-4b76-b6c6-c1bae37f87b1" providerId="ADAL" clId="{0EC00A44-DCA5-47B2-9578-C148D6B355AC}" dt="2024-01-28T15:50:20.778" v="3095" actId="478"/>
          <ac:spMkLst>
            <pc:docMk/>
            <pc:sldMk cId="0" sldId="267"/>
            <ac:spMk id="21" creationId="{00000000-0000-0000-0000-000000000000}"/>
          </ac:spMkLst>
        </pc:spChg>
        <pc:spChg chg="mod">
          <ac:chgData name="Tere" userId="bd5bafac-dbc5-4b76-b6c6-c1bae37f87b1" providerId="ADAL" clId="{0EC00A44-DCA5-47B2-9578-C148D6B355AC}" dt="2024-01-29T04:10:11.640" v="4034" actId="1038"/>
          <ac:spMkLst>
            <pc:docMk/>
            <pc:sldMk cId="0" sldId="267"/>
            <ac:spMk id="22" creationId="{00000000-0000-0000-0000-000000000000}"/>
          </ac:spMkLst>
        </pc:spChg>
        <pc:spChg chg="del">
          <ac:chgData name="Tere" userId="bd5bafac-dbc5-4b76-b6c6-c1bae37f87b1" providerId="ADAL" clId="{0EC00A44-DCA5-47B2-9578-C148D6B355AC}" dt="2024-01-28T15:54:16.039" v="3319" actId="478"/>
          <ac:spMkLst>
            <pc:docMk/>
            <pc:sldMk cId="0" sldId="267"/>
            <ac:spMk id="23" creationId="{00000000-0000-0000-0000-000000000000}"/>
          </ac:spMkLst>
        </pc:spChg>
        <pc:spChg chg="mod">
          <ac:chgData name="Tere" userId="bd5bafac-dbc5-4b76-b6c6-c1bae37f87b1" providerId="ADAL" clId="{0EC00A44-DCA5-47B2-9578-C148D6B355AC}" dt="2024-01-29T04:10:11.640" v="4034" actId="1038"/>
          <ac:spMkLst>
            <pc:docMk/>
            <pc:sldMk cId="0" sldId="267"/>
            <ac:spMk id="24" creationId="{00000000-0000-0000-0000-000000000000}"/>
          </ac:spMkLst>
        </pc:spChg>
        <pc:spChg chg="mod">
          <ac:chgData name="Tere" userId="bd5bafac-dbc5-4b76-b6c6-c1bae37f87b1" providerId="ADAL" clId="{0EC00A44-DCA5-47B2-9578-C148D6B355AC}" dt="2024-01-29T04:10:11.640" v="4034" actId="1038"/>
          <ac:spMkLst>
            <pc:docMk/>
            <pc:sldMk cId="0" sldId="267"/>
            <ac:spMk id="25" creationId="{00000000-0000-0000-0000-000000000000}"/>
          </ac:spMkLst>
        </pc:spChg>
        <pc:spChg chg="mod">
          <ac:chgData name="Tere" userId="bd5bafac-dbc5-4b76-b6c6-c1bae37f87b1" providerId="ADAL" clId="{0EC00A44-DCA5-47B2-9578-C148D6B355AC}" dt="2024-01-29T04:10:11.640" v="4034" actId="1038"/>
          <ac:spMkLst>
            <pc:docMk/>
            <pc:sldMk cId="0" sldId="267"/>
            <ac:spMk id="26" creationId="{00000000-0000-0000-0000-000000000000}"/>
          </ac:spMkLst>
        </pc:spChg>
        <pc:spChg chg="del">
          <ac:chgData name="Tere" userId="bd5bafac-dbc5-4b76-b6c6-c1bae37f87b1" providerId="ADAL" clId="{0EC00A44-DCA5-47B2-9578-C148D6B355AC}" dt="2024-01-28T15:50:20.778" v="3095" actId="478"/>
          <ac:spMkLst>
            <pc:docMk/>
            <pc:sldMk cId="0" sldId="267"/>
            <ac:spMk id="27" creationId="{00000000-0000-0000-0000-000000000000}"/>
          </ac:spMkLst>
        </pc:spChg>
        <pc:spChg chg="mod">
          <ac:chgData name="Tere" userId="bd5bafac-dbc5-4b76-b6c6-c1bae37f87b1" providerId="ADAL" clId="{0EC00A44-DCA5-47B2-9578-C148D6B355AC}" dt="2024-01-29T04:10:11.640" v="4034" actId="1038"/>
          <ac:spMkLst>
            <pc:docMk/>
            <pc:sldMk cId="0" sldId="267"/>
            <ac:spMk id="28" creationId="{00000000-0000-0000-0000-000000000000}"/>
          </ac:spMkLst>
        </pc:spChg>
        <pc:spChg chg="del">
          <ac:chgData name="Tere" userId="bd5bafac-dbc5-4b76-b6c6-c1bae37f87b1" providerId="ADAL" clId="{0EC00A44-DCA5-47B2-9578-C148D6B355AC}" dt="2024-01-28T15:54:16.039" v="3319" actId="478"/>
          <ac:spMkLst>
            <pc:docMk/>
            <pc:sldMk cId="0" sldId="267"/>
            <ac:spMk id="29" creationId="{00000000-0000-0000-0000-000000000000}"/>
          </ac:spMkLst>
        </pc:spChg>
        <pc:spChg chg="mod">
          <ac:chgData name="Tere" userId="bd5bafac-dbc5-4b76-b6c6-c1bae37f87b1" providerId="ADAL" clId="{0EC00A44-DCA5-47B2-9578-C148D6B355AC}" dt="2024-01-29T04:10:11.640" v="4034" actId="1038"/>
          <ac:spMkLst>
            <pc:docMk/>
            <pc:sldMk cId="0" sldId="267"/>
            <ac:spMk id="30" creationId="{00000000-0000-0000-0000-000000000000}"/>
          </ac:spMkLst>
        </pc:spChg>
        <pc:spChg chg="mod">
          <ac:chgData name="Tere" userId="bd5bafac-dbc5-4b76-b6c6-c1bae37f87b1" providerId="ADAL" clId="{0EC00A44-DCA5-47B2-9578-C148D6B355AC}" dt="2024-01-29T04:10:11.640" v="4034" actId="1038"/>
          <ac:spMkLst>
            <pc:docMk/>
            <pc:sldMk cId="0" sldId="267"/>
            <ac:spMk id="31" creationId="{00000000-0000-0000-0000-000000000000}"/>
          </ac:spMkLst>
        </pc:spChg>
        <pc:spChg chg="mod">
          <ac:chgData name="Tere" userId="bd5bafac-dbc5-4b76-b6c6-c1bae37f87b1" providerId="ADAL" clId="{0EC00A44-DCA5-47B2-9578-C148D6B355AC}" dt="2024-01-29T04:08:41.659" v="3993" actId="14100"/>
          <ac:spMkLst>
            <pc:docMk/>
            <pc:sldMk cId="0" sldId="267"/>
            <ac:spMk id="32" creationId="{00000000-0000-0000-0000-000000000000}"/>
          </ac:spMkLst>
        </pc:spChg>
        <pc:spChg chg="del">
          <ac:chgData name="Tere" userId="bd5bafac-dbc5-4b76-b6c6-c1bae37f87b1" providerId="ADAL" clId="{0EC00A44-DCA5-47B2-9578-C148D6B355AC}" dt="2024-01-28T15:50:20.778" v="3095" actId="478"/>
          <ac:spMkLst>
            <pc:docMk/>
            <pc:sldMk cId="0" sldId="267"/>
            <ac:spMk id="33" creationId="{00000000-0000-0000-0000-000000000000}"/>
          </ac:spMkLst>
        </pc:spChg>
        <pc:spChg chg="mod">
          <ac:chgData name="Tere" userId="bd5bafac-dbc5-4b76-b6c6-c1bae37f87b1" providerId="ADAL" clId="{0EC00A44-DCA5-47B2-9578-C148D6B355AC}" dt="2024-01-29T04:10:21.295" v="4036" actId="14100"/>
          <ac:spMkLst>
            <pc:docMk/>
            <pc:sldMk cId="0" sldId="267"/>
            <ac:spMk id="34" creationId="{00000000-0000-0000-0000-000000000000}"/>
          </ac:spMkLst>
        </pc:spChg>
        <pc:spChg chg="del">
          <ac:chgData name="Tere" userId="bd5bafac-dbc5-4b76-b6c6-c1bae37f87b1" providerId="ADAL" clId="{0EC00A44-DCA5-47B2-9578-C148D6B355AC}" dt="2024-01-28T15:50:20.778" v="3095" actId="478"/>
          <ac:spMkLst>
            <pc:docMk/>
            <pc:sldMk cId="0" sldId="267"/>
            <ac:spMk id="35" creationId="{00000000-0000-0000-0000-000000000000}"/>
          </ac:spMkLst>
        </pc:spChg>
        <pc:spChg chg="mod">
          <ac:chgData name="Tere" userId="bd5bafac-dbc5-4b76-b6c6-c1bae37f87b1" providerId="ADAL" clId="{0EC00A44-DCA5-47B2-9578-C148D6B355AC}" dt="2024-01-29T04:09:44.135" v="4029" actId="1036"/>
          <ac:spMkLst>
            <pc:docMk/>
            <pc:sldMk cId="0" sldId="267"/>
            <ac:spMk id="36" creationId="{00000000-0000-0000-0000-000000000000}"/>
          </ac:spMkLst>
        </pc:spChg>
        <pc:spChg chg="mod">
          <ac:chgData name="Tere" userId="bd5bafac-dbc5-4b76-b6c6-c1bae37f87b1" providerId="ADAL" clId="{0EC00A44-DCA5-47B2-9578-C148D6B355AC}" dt="2024-01-29T04:10:23.179" v="4037" actId="14100"/>
          <ac:spMkLst>
            <pc:docMk/>
            <pc:sldMk cId="0" sldId="267"/>
            <ac:spMk id="37" creationId="{00000000-0000-0000-0000-000000000000}"/>
          </ac:spMkLst>
        </pc:spChg>
        <pc:spChg chg="del">
          <ac:chgData name="Tere" userId="bd5bafac-dbc5-4b76-b6c6-c1bae37f87b1" providerId="ADAL" clId="{0EC00A44-DCA5-47B2-9578-C148D6B355AC}" dt="2024-01-28T15:54:16.039" v="3319" actId="478"/>
          <ac:spMkLst>
            <pc:docMk/>
            <pc:sldMk cId="0" sldId="267"/>
            <ac:spMk id="38" creationId="{00000000-0000-0000-0000-000000000000}"/>
          </ac:spMkLst>
        </pc:spChg>
        <pc:spChg chg="del">
          <ac:chgData name="Tere" userId="bd5bafac-dbc5-4b76-b6c6-c1bae37f87b1" providerId="ADAL" clId="{0EC00A44-DCA5-47B2-9578-C148D6B355AC}" dt="2024-01-28T15:54:16.039" v="3319" actId="478"/>
          <ac:spMkLst>
            <pc:docMk/>
            <pc:sldMk cId="0" sldId="267"/>
            <ac:spMk id="39" creationId="{00000000-0000-0000-0000-000000000000}"/>
          </ac:spMkLst>
        </pc:spChg>
        <pc:spChg chg="mod">
          <ac:chgData name="Tere" userId="bd5bafac-dbc5-4b76-b6c6-c1bae37f87b1" providerId="ADAL" clId="{0EC00A44-DCA5-47B2-9578-C148D6B355AC}" dt="2024-01-29T04:09:44.135" v="4029" actId="1036"/>
          <ac:spMkLst>
            <pc:docMk/>
            <pc:sldMk cId="0" sldId="267"/>
            <ac:spMk id="40" creationId="{00000000-0000-0000-0000-000000000000}"/>
          </ac:spMkLst>
        </pc:spChg>
        <pc:spChg chg="mod">
          <ac:chgData name="Tere" userId="bd5bafac-dbc5-4b76-b6c6-c1bae37f87b1" providerId="ADAL" clId="{0EC00A44-DCA5-47B2-9578-C148D6B355AC}" dt="2024-01-29T04:10:26.537" v="4038" actId="14100"/>
          <ac:spMkLst>
            <pc:docMk/>
            <pc:sldMk cId="0" sldId="267"/>
            <ac:spMk id="41" creationId="{00000000-0000-0000-0000-000000000000}"/>
          </ac:spMkLst>
        </pc:spChg>
        <pc:spChg chg="mod">
          <ac:chgData name="Tere" userId="bd5bafac-dbc5-4b76-b6c6-c1bae37f87b1" providerId="ADAL" clId="{0EC00A44-DCA5-47B2-9578-C148D6B355AC}" dt="2024-01-29T04:09:49.860" v="4030" actId="1036"/>
          <ac:spMkLst>
            <pc:docMk/>
            <pc:sldMk cId="0" sldId="267"/>
            <ac:spMk id="42" creationId="{00000000-0000-0000-0000-000000000000}"/>
          </ac:spMkLst>
        </pc:spChg>
        <pc:spChg chg="mod">
          <ac:chgData name="Tere" userId="bd5bafac-dbc5-4b76-b6c6-c1bae37f87b1" providerId="ADAL" clId="{0EC00A44-DCA5-47B2-9578-C148D6B355AC}" dt="2024-01-29T04:10:28.973" v="4039" actId="14100"/>
          <ac:spMkLst>
            <pc:docMk/>
            <pc:sldMk cId="0" sldId="267"/>
            <ac:spMk id="43" creationId="{00000000-0000-0000-0000-000000000000}"/>
          </ac:spMkLst>
        </pc:spChg>
        <pc:grpChg chg="mod">
          <ac:chgData name="Tere" userId="bd5bafac-dbc5-4b76-b6c6-c1bae37f87b1" providerId="ADAL" clId="{0EC00A44-DCA5-47B2-9578-C148D6B355AC}" dt="2024-01-29T03:57:50.027" v="3860" actId="14100"/>
          <ac:grpSpMkLst>
            <pc:docMk/>
            <pc:sldMk cId="0" sldId="267"/>
            <ac:grpSpMk id="11" creationId="{00000000-0000-0000-0000-000000000000}"/>
          </ac:grpSpMkLst>
        </pc:grpChg>
        <pc:picChg chg="add mod">
          <ac:chgData name="Tere" userId="bd5bafac-dbc5-4b76-b6c6-c1bae37f87b1" providerId="ADAL" clId="{0EC00A44-DCA5-47B2-9578-C148D6B355AC}" dt="2024-01-29T04:10:03.340" v="4033" actId="1036"/>
          <ac:picMkLst>
            <pc:docMk/>
            <pc:sldMk cId="0" sldId="267"/>
            <ac:picMk id="45" creationId="{93388A29-2B66-F540-9F81-89DD4F95A742}"/>
          </ac:picMkLst>
        </pc:picChg>
        <pc:picChg chg="add mod">
          <ac:chgData name="Tere" userId="bd5bafac-dbc5-4b76-b6c6-c1bae37f87b1" providerId="ADAL" clId="{0EC00A44-DCA5-47B2-9578-C148D6B355AC}" dt="2024-01-29T04:09:44.135" v="4029" actId="1036"/>
          <ac:picMkLst>
            <pc:docMk/>
            <pc:sldMk cId="0" sldId="267"/>
            <ac:picMk id="47" creationId="{093C49CD-FF3B-3AB1-CB8D-6754239CA1E1}"/>
          </ac:picMkLst>
        </pc:picChg>
        <pc:picChg chg="add mod">
          <ac:chgData name="Tere" userId="bd5bafac-dbc5-4b76-b6c6-c1bae37f87b1" providerId="ADAL" clId="{0EC00A44-DCA5-47B2-9578-C148D6B355AC}" dt="2024-01-29T04:09:51.816" v="4031" actId="1036"/>
          <ac:picMkLst>
            <pc:docMk/>
            <pc:sldMk cId="0" sldId="267"/>
            <ac:picMk id="49" creationId="{6D089214-DF42-6637-84C6-6557EA4AFE2F}"/>
          </ac:picMkLst>
        </pc:picChg>
        <pc:picChg chg="add mod">
          <ac:chgData name="Tere" userId="bd5bafac-dbc5-4b76-b6c6-c1bae37f87b1" providerId="ADAL" clId="{0EC00A44-DCA5-47B2-9578-C148D6B355AC}" dt="2024-01-29T04:09:49.860" v="4030" actId="1036"/>
          <ac:picMkLst>
            <pc:docMk/>
            <pc:sldMk cId="0" sldId="267"/>
            <ac:picMk id="51" creationId="{F13C6145-CA2C-F8B4-F190-34E90155D010}"/>
          </ac:picMkLst>
        </pc:picChg>
      </pc:sldChg>
      <pc:sldChg chg="del">
        <pc:chgData name="Tere" userId="bd5bafac-dbc5-4b76-b6c6-c1bae37f87b1" providerId="ADAL" clId="{0EC00A44-DCA5-47B2-9578-C148D6B355AC}" dt="2024-01-28T02:58:39.192" v="385" actId="47"/>
        <pc:sldMkLst>
          <pc:docMk/>
          <pc:sldMk cId="0" sldId="268"/>
        </pc:sldMkLst>
      </pc:sldChg>
      <pc:sldChg chg="add del">
        <pc:chgData name="Tere" userId="bd5bafac-dbc5-4b76-b6c6-c1bae37f87b1" providerId="ADAL" clId="{0EC00A44-DCA5-47B2-9578-C148D6B355AC}" dt="2024-01-28T02:58:37.843" v="384" actId="47"/>
        <pc:sldMkLst>
          <pc:docMk/>
          <pc:sldMk cId="0" sldId="269"/>
        </pc:sldMkLst>
      </pc:sldChg>
      <pc:sldChg chg="delSp modSp mod">
        <pc:chgData name="Tere" userId="bd5bafac-dbc5-4b76-b6c6-c1bae37f87b1" providerId="ADAL" clId="{0EC00A44-DCA5-47B2-9578-C148D6B355AC}" dt="2024-01-29T04:11:15.723" v="4058" actId="1036"/>
        <pc:sldMkLst>
          <pc:docMk/>
          <pc:sldMk cId="0" sldId="270"/>
        </pc:sldMkLst>
        <pc:spChg chg="del">
          <ac:chgData name="Tere" userId="bd5bafac-dbc5-4b76-b6c6-c1bae37f87b1" providerId="ADAL" clId="{0EC00A44-DCA5-47B2-9578-C148D6B355AC}" dt="2024-01-28T15:23:16.017" v="2662" actId="478"/>
          <ac:spMkLst>
            <pc:docMk/>
            <pc:sldMk cId="0" sldId="270"/>
            <ac:spMk id="14" creationId="{00000000-0000-0000-0000-000000000000}"/>
          </ac:spMkLst>
        </pc:spChg>
        <pc:spChg chg="del">
          <ac:chgData name="Tere" userId="bd5bafac-dbc5-4b76-b6c6-c1bae37f87b1" providerId="ADAL" clId="{0EC00A44-DCA5-47B2-9578-C148D6B355AC}" dt="2024-01-28T15:23:18.686" v="2663" actId="478"/>
          <ac:spMkLst>
            <pc:docMk/>
            <pc:sldMk cId="0" sldId="270"/>
            <ac:spMk id="16" creationId="{00000000-0000-0000-0000-000000000000}"/>
          </ac:spMkLst>
        </pc:spChg>
        <pc:spChg chg="del">
          <ac:chgData name="Tere" userId="bd5bafac-dbc5-4b76-b6c6-c1bae37f87b1" providerId="ADAL" clId="{0EC00A44-DCA5-47B2-9578-C148D6B355AC}" dt="2024-01-28T15:23:18.686" v="2663" actId="478"/>
          <ac:spMkLst>
            <pc:docMk/>
            <pc:sldMk cId="0" sldId="270"/>
            <ac:spMk id="18" creationId="{00000000-0000-0000-0000-000000000000}"/>
          </ac:spMkLst>
        </pc:spChg>
        <pc:spChg chg="del">
          <ac:chgData name="Tere" userId="bd5bafac-dbc5-4b76-b6c6-c1bae37f87b1" providerId="ADAL" clId="{0EC00A44-DCA5-47B2-9578-C148D6B355AC}" dt="2024-01-28T15:23:18.686" v="2663" actId="478"/>
          <ac:spMkLst>
            <pc:docMk/>
            <pc:sldMk cId="0" sldId="270"/>
            <ac:spMk id="19" creationId="{00000000-0000-0000-0000-000000000000}"/>
          </ac:spMkLst>
        </pc:spChg>
        <pc:spChg chg="del">
          <ac:chgData name="Tere" userId="bd5bafac-dbc5-4b76-b6c6-c1bae37f87b1" providerId="ADAL" clId="{0EC00A44-DCA5-47B2-9578-C148D6B355AC}" dt="2024-01-28T15:23:14.869" v="2661" actId="478"/>
          <ac:spMkLst>
            <pc:docMk/>
            <pc:sldMk cId="0" sldId="270"/>
            <ac:spMk id="20" creationId="{00000000-0000-0000-0000-000000000000}"/>
          </ac:spMkLst>
        </pc:spChg>
        <pc:spChg chg="del">
          <ac:chgData name="Tere" userId="bd5bafac-dbc5-4b76-b6c6-c1bae37f87b1" providerId="ADAL" clId="{0EC00A44-DCA5-47B2-9578-C148D6B355AC}" dt="2024-01-28T15:23:18.686" v="2663" actId="478"/>
          <ac:spMkLst>
            <pc:docMk/>
            <pc:sldMk cId="0" sldId="270"/>
            <ac:spMk id="21" creationId="{00000000-0000-0000-0000-000000000000}"/>
          </ac:spMkLst>
        </pc:spChg>
        <pc:spChg chg="del">
          <ac:chgData name="Tere" userId="bd5bafac-dbc5-4b76-b6c6-c1bae37f87b1" providerId="ADAL" clId="{0EC00A44-DCA5-47B2-9578-C148D6B355AC}" dt="2024-01-28T15:23:18.686" v="2663" actId="478"/>
          <ac:spMkLst>
            <pc:docMk/>
            <pc:sldMk cId="0" sldId="270"/>
            <ac:spMk id="22" creationId="{00000000-0000-0000-0000-000000000000}"/>
          </ac:spMkLst>
        </pc:spChg>
        <pc:spChg chg="mod">
          <ac:chgData name="Tere" userId="bd5bafac-dbc5-4b76-b6c6-c1bae37f87b1" providerId="ADAL" clId="{0EC00A44-DCA5-47B2-9578-C148D6B355AC}" dt="2024-01-29T04:11:15.723" v="4058" actId="1036"/>
          <ac:spMkLst>
            <pc:docMk/>
            <pc:sldMk cId="0" sldId="270"/>
            <ac:spMk id="23" creationId="{00000000-0000-0000-0000-000000000000}"/>
          </ac:spMkLst>
        </pc:spChg>
        <pc:spChg chg="mod">
          <ac:chgData name="Tere" userId="bd5bafac-dbc5-4b76-b6c6-c1bae37f87b1" providerId="ADAL" clId="{0EC00A44-DCA5-47B2-9578-C148D6B355AC}" dt="2024-01-29T04:11:15.723" v="4058" actId="1036"/>
          <ac:spMkLst>
            <pc:docMk/>
            <pc:sldMk cId="0" sldId="270"/>
            <ac:spMk id="24" creationId="{00000000-0000-0000-0000-000000000000}"/>
          </ac:spMkLst>
        </pc:spChg>
      </pc:sldChg>
      <pc:sldChg chg="modSp add del mod">
        <pc:chgData name="Tere" userId="bd5bafac-dbc5-4b76-b6c6-c1bae37f87b1" providerId="ADAL" clId="{0EC00A44-DCA5-47B2-9578-C148D6B355AC}" dt="2024-01-28T15:52:58.696" v="3318" actId="47"/>
        <pc:sldMkLst>
          <pc:docMk/>
          <pc:sldMk cId="1300440962" sldId="271"/>
        </pc:sldMkLst>
        <pc:spChg chg="mod">
          <ac:chgData name="Tere" userId="bd5bafac-dbc5-4b76-b6c6-c1bae37f87b1" providerId="ADAL" clId="{0EC00A44-DCA5-47B2-9578-C148D6B355AC}" dt="2024-01-28T15:25:39.460" v="2678" actId="1076"/>
          <ac:spMkLst>
            <pc:docMk/>
            <pc:sldMk cId="1300440962" sldId="271"/>
            <ac:spMk id="2"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3"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6"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7"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10" creationId="{00000000-0000-0000-0000-000000000000}"/>
          </ac:spMkLst>
        </pc:spChg>
        <pc:spChg chg="mod">
          <ac:chgData name="Tere" userId="bd5bafac-dbc5-4b76-b6c6-c1bae37f87b1" providerId="ADAL" clId="{0EC00A44-DCA5-47B2-9578-C148D6B355AC}" dt="2024-01-28T15:24:29.231" v="2668" actId="14100"/>
          <ac:spMkLst>
            <pc:docMk/>
            <pc:sldMk cId="1300440962" sldId="271"/>
            <ac:spMk id="12"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13" creationId="{00000000-0000-0000-0000-000000000000}"/>
          </ac:spMkLst>
        </pc:spChg>
        <pc:spChg chg="mod">
          <ac:chgData name="Tere" userId="bd5bafac-dbc5-4b76-b6c6-c1bae37f87b1" providerId="ADAL" clId="{0EC00A44-DCA5-47B2-9578-C148D6B355AC}" dt="2024-01-28T15:24:29.231" v="2668" actId="14100"/>
          <ac:spMkLst>
            <pc:docMk/>
            <pc:sldMk cId="1300440962" sldId="271"/>
            <ac:spMk id="14"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15"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17" creationId="{00000000-0000-0000-0000-000000000000}"/>
          </ac:spMkLst>
        </pc:spChg>
        <pc:spChg chg="mod">
          <ac:chgData name="Tere" userId="bd5bafac-dbc5-4b76-b6c6-c1bae37f87b1" providerId="ADAL" clId="{0EC00A44-DCA5-47B2-9578-C148D6B355AC}" dt="2024-01-28T15:24:29.231" v="2668" actId="14100"/>
          <ac:spMkLst>
            <pc:docMk/>
            <pc:sldMk cId="1300440962" sldId="271"/>
            <ac:spMk id="18" creationId="{00000000-0000-0000-0000-000000000000}"/>
          </ac:spMkLst>
        </pc:spChg>
        <pc:spChg chg="mod">
          <ac:chgData name="Tere" userId="bd5bafac-dbc5-4b76-b6c6-c1bae37f87b1" providerId="ADAL" clId="{0EC00A44-DCA5-47B2-9578-C148D6B355AC}" dt="2024-01-28T15:24:29.231" v="2668" actId="14100"/>
          <ac:spMkLst>
            <pc:docMk/>
            <pc:sldMk cId="1300440962" sldId="271"/>
            <ac:spMk id="19" creationId="{00000000-0000-0000-0000-000000000000}"/>
          </ac:spMkLst>
        </pc:spChg>
        <pc:spChg chg="mod">
          <ac:chgData name="Tere" userId="bd5bafac-dbc5-4b76-b6c6-c1bae37f87b1" providerId="ADAL" clId="{0EC00A44-DCA5-47B2-9578-C148D6B355AC}" dt="2024-01-28T15:25:39.460" v="2678" actId="1076"/>
          <ac:spMkLst>
            <pc:docMk/>
            <pc:sldMk cId="1300440962" sldId="271"/>
            <ac:spMk id="20" creationId="{00000000-0000-0000-0000-000000000000}"/>
          </ac:spMkLst>
        </pc:spChg>
        <pc:spChg chg="mod">
          <ac:chgData name="Tere" userId="bd5bafac-dbc5-4b76-b6c6-c1bae37f87b1" providerId="ADAL" clId="{0EC00A44-DCA5-47B2-9578-C148D6B355AC}" dt="2024-01-28T15:24:29.231" v="2668" actId="14100"/>
          <ac:spMkLst>
            <pc:docMk/>
            <pc:sldMk cId="1300440962" sldId="271"/>
            <ac:spMk id="23" creationId="{DB717FA8-A4F7-CA23-B0C1-FF10681F0562}"/>
          </ac:spMkLst>
        </pc:spChg>
        <pc:spChg chg="mod">
          <ac:chgData name="Tere" userId="bd5bafac-dbc5-4b76-b6c6-c1bae37f87b1" providerId="ADAL" clId="{0EC00A44-DCA5-47B2-9578-C148D6B355AC}" dt="2024-01-28T15:24:29.231" v="2668" actId="14100"/>
          <ac:spMkLst>
            <pc:docMk/>
            <pc:sldMk cId="1300440962" sldId="271"/>
            <ac:spMk id="24" creationId="{C3ABF9C3-95A9-B800-155E-5668256DEF80}"/>
          </ac:spMkLst>
        </pc:spChg>
        <pc:picChg chg="mod">
          <ac:chgData name="Tere" userId="bd5bafac-dbc5-4b76-b6c6-c1bae37f87b1" providerId="ADAL" clId="{0EC00A44-DCA5-47B2-9578-C148D6B355AC}" dt="2024-01-28T15:24:29.231" v="2668" actId="14100"/>
          <ac:picMkLst>
            <pc:docMk/>
            <pc:sldMk cId="1300440962" sldId="271"/>
            <ac:picMk id="22" creationId="{2E8F6A85-5B2D-5719-D850-BFAE861C7CC1}"/>
          </ac:picMkLst>
        </pc:picChg>
      </pc:sldChg>
      <pc:sldChg chg="addSp delSp modSp add mod ord">
        <pc:chgData name="Tere" userId="bd5bafac-dbc5-4b76-b6c6-c1bae37f87b1" providerId="ADAL" clId="{0EC00A44-DCA5-47B2-9578-C148D6B355AC}" dt="2024-01-29T15:12:16.350" v="4204"/>
        <pc:sldMkLst>
          <pc:docMk/>
          <pc:sldMk cId="0" sldId="272"/>
        </pc:sldMkLst>
        <pc:spChg chg="del">
          <ac:chgData name="Tere" userId="bd5bafac-dbc5-4b76-b6c6-c1bae37f87b1" providerId="ADAL" clId="{0EC00A44-DCA5-47B2-9578-C148D6B355AC}" dt="2024-01-28T15:26:24.213" v="2681" actId="478"/>
          <ac:spMkLst>
            <pc:docMk/>
            <pc:sldMk cId="0" sldId="272"/>
            <ac:spMk id="2" creationId="{00000000-0000-0000-0000-000000000000}"/>
          </ac:spMkLst>
        </pc:spChg>
        <pc:spChg chg="del">
          <ac:chgData name="Tere" userId="bd5bafac-dbc5-4b76-b6c6-c1bae37f87b1" providerId="ADAL" clId="{0EC00A44-DCA5-47B2-9578-C148D6B355AC}" dt="2024-01-28T15:26:24.736" v="2682" actId="478"/>
          <ac:spMkLst>
            <pc:docMk/>
            <pc:sldMk cId="0" sldId="272"/>
            <ac:spMk id="3" creationId="{00000000-0000-0000-0000-000000000000}"/>
          </ac:spMkLst>
        </pc:spChg>
        <pc:spChg chg="del">
          <ac:chgData name="Tere" userId="bd5bafac-dbc5-4b76-b6c6-c1bae37f87b1" providerId="ADAL" clId="{0EC00A44-DCA5-47B2-9578-C148D6B355AC}" dt="2024-01-28T15:26:23.060" v="2680" actId="478"/>
          <ac:spMkLst>
            <pc:docMk/>
            <pc:sldMk cId="0" sldId="272"/>
            <ac:spMk id="6" creationId="{00000000-0000-0000-0000-000000000000}"/>
          </ac:spMkLst>
        </pc:spChg>
        <pc:spChg chg="del">
          <ac:chgData name="Tere" userId="bd5bafac-dbc5-4b76-b6c6-c1bae37f87b1" providerId="ADAL" clId="{0EC00A44-DCA5-47B2-9578-C148D6B355AC}" dt="2024-01-28T15:26:23.060" v="2680" actId="478"/>
          <ac:spMkLst>
            <pc:docMk/>
            <pc:sldMk cId="0" sldId="272"/>
            <ac:spMk id="7" creationId="{00000000-0000-0000-0000-000000000000}"/>
          </ac:spMkLst>
        </pc:spChg>
        <pc:spChg chg="del">
          <ac:chgData name="Tere" userId="bd5bafac-dbc5-4b76-b6c6-c1bae37f87b1" providerId="ADAL" clId="{0EC00A44-DCA5-47B2-9578-C148D6B355AC}" dt="2024-01-28T15:26:23.060" v="2680" actId="478"/>
          <ac:spMkLst>
            <pc:docMk/>
            <pc:sldMk cId="0" sldId="272"/>
            <ac:spMk id="10" creationId="{00000000-0000-0000-0000-000000000000}"/>
          </ac:spMkLst>
        </pc:spChg>
        <pc:spChg chg="del">
          <ac:chgData name="Tere" userId="bd5bafac-dbc5-4b76-b6c6-c1bae37f87b1" providerId="ADAL" clId="{0EC00A44-DCA5-47B2-9578-C148D6B355AC}" dt="2024-01-28T15:27:03.384" v="2686" actId="478"/>
          <ac:spMkLst>
            <pc:docMk/>
            <pc:sldMk cId="0" sldId="272"/>
            <ac:spMk id="12" creationId="{00000000-0000-0000-0000-000000000000}"/>
          </ac:spMkLst>
        </pc:spChg>
        <pc:spChg chg="del">
          <ac:chgData name="Tere" userId="bd5bafac-dbc5-4b76-b6c6-c1bae37f87b1" providerId="ADAL" clId="{0EC00A44-DCA5-47B2-9578-C148D6B355AC}" dt="2024-01-28T15:26:23.060" v="2680" actId="478"/>
          <ac:spMkLst>
            <pc:docMk/>
            <pc:sldMk cId="0" sldId="272"/>
            <ac:spMk id="13" creationId="{00000000-0000-0000-0000-000000000000}"/>
          </ac:spMkLst>
        </pc:spChg>
        <pc:spChg chg="mod">
          <ac:chgData name="Tere" userId="bd5bafac-dbc5-4b76-b6c6-c1bae37f87b1" providerId="ADAL" clId="{0EC00A44-DCA5-47B2-9578-C148D6B355AC}" dt="2024-01-29T04:05:49.133" v="3959" actId="1038"/>
          <ac:spMkLst>
            <pc:docMk/>
            <pc:sldMk cId="0" sldId="272"/>
            <ac:spMk id="14" creationId="{00000000-0000-0000-0000-000000000000}"/>
          </ac:spMkLst>
        </pc:spChg>
        <pc:spChg chg="del">
          <ac:chgData name="Tere" userId="bd5bafac-dbc5-4b76-b6c6-c1bae37f87b1" providerId="ADAL" clId="{0EC00A44-DCA5-47B2-9578-C148D6B355AC}" dt="2024-01-28T15:26:23.060" v="2680" actId="478"/>
          <ac:spMkLst>
            <pc:docMk/>
            <pc:sldMk cId="0" sldId="272"/>
            <ac:spMk id="15" creationId="{00000000-0000-0000-0000-000000000000}"/>
          </ac:spMkLst>
        </pc:spChg>
        <pc:spChg chg="mod">
          <ac:chgData name="Tere" userId="bd5bafac-dbc5-4b76-b6c6-c1bae37f87b1" providerId="ADAL" clId="{0EC00A44-DCA5-47B2-9578-C148D6B355AC}" dt="2024-01-28T15:29:24.042" v="2721" actId="313"/>
          <ac:spMkLst>
            <pc:docMk/>
            <pc:sldMk cId="0" sldId="272"/>
            <ac:spMk id="16" creationId="{00000000-0000-0000-0000-000000000000}"/>
          </ac:spMkLst>
        </pc:spChg>
        <pc:spChg chg="del">
          <ac:chgData name="Tere" userId="bd5bafac-dbc5-4b76-b6c6-c1bae37f87b1" providerId="ADAL" clId="{0EC00A44-DCA5-47B2-9578-C148D6B355AC}" dt="2024-01-28T15:26:23.060" v="2680" actId="478"/>
          <ac:spMkLst>
            <pc:docMk/>
            <pc:sldMk cId="0" sldId="272"/>
            <ac:spMk id="17" creationId="{00000000-0000-0000-0000-000000000000}"/>
          </ac:spMkLst>
        </pc:spChg>
        <pc:spChg chg="del">
          <ac:chgData name="Tere" userId="bd5bafac-dbc5-4b76-b6c6-c1bae37f87b1" providerId="ADAL" clId="{0EC00A44-DCA5-47B2-9578-C148D6B355AC}" dt="2024-01-28T15:26:23.060" v="2680" actId="478"/>
          <ac:spMkLst>
            <pc:docMk/>
            <pc:sldMk cId="0" sldId="272"/>
            <ac:spMk id="20" creationId="{00000000-0000-0000-0000-000000000000}"/>
          </ac:spMkLst>
        </pc:spChg>
        <pc:spChg chg="add mod">
          <ac:chgData name="Tere" userId="bd5bafac-dbc5-4b76-b6c6-c1bae37f87b1" providerId="ADAL" clId="{0EC00A44-DCA5-47B2-9578-C148D6B355AC}" dt="2024-01-29T15:09:32.801" v="4159" actId="20577"/>
          <ac:spMkLst>
            <pc:docMk/>
            <pc:sldMk cId="0" sldId="272"/>
            <ac:spMk id="21" creationId="{7358E8ED-CA19-CF17-4A09-85F74D89BA58}"/>
          </ac:spMkLst>
        </pc:spChg>
        <pc:spChg chg="add mod">
          <ac:chgData name="Tere" userId="bd5bafac-dbc5-4b76-b6c6-c1bae37f87b1" providerId="ADAL" clId="{0EC00A44-DCA5-47B2-9578-C148D6B355AC}" dt="2024-01-28T15:30:09.654" v="2723" actId="108"/>
          <ac:spMkLst>
            <pc:docMk/>
            <pc:sldMk cId="0" sldId="272"/>
            <ac:spMk id="22" creationId="{16DAD3A2-BE95-02D1-3304-730A5CFD327A}"/>
          </ac:spMkLst>
        </pc:spChg>
        <pc:spChg chg="add mod">
          <ac:chgData name="Tere" userId="bd5bafac-dbc5-4b76-b6c6-c1bae37f87b1" providerId="ADAL" clId="{0EC00A44-DCA5-47B2-9578-C148D6B355AC}" dt="2024-01-28T15:27:00.698" v="2685" actId="1076"/>
          <ac:spMkLst>
            <pc:docMk/>
            <pc:sldMk cId="0" sldId="272"/>
            <ac:spMk id="23" creationId="{73DC3A45-AC0A-C3DA-8E3A-D766D1646E65}"/>
          </ac:spMkLst>
        </pc:spChg>
        <pc:spChg chg="add mod">
          <ac:chgData name="Tere" userId="bd5bafac-dbc5-4b76-b6c6-c1bae37f87b1" providerId="ADAL" clId="{0EC00A44-DCA5-47B2-9578-C148D6B355AC}" dt="2024-01-28T15:27:00.698" v="2685" actId="1076"/>
          <ac:spMkLst>
            <pc:docMk/>
            <pc:sldMk cId="0" sldId="272"/>
            <ac:spMk id="24" creationId="{EE4B47A1-3237-C4DC-A928-0EC4108B1086}"/>
          </ac:spMkLst>
        </pc:spChg>
        <pc:spChg chg="add mod">
          <ac:chgData name="Tere" userId="bd5bafac-dbc5-4b76-b6c6-c1bae37f87b1" providerId="ADAL" clId="{0EC00A44-DCA5-47B2-9578-C148D6B355AC}" dt="2024-01-28T15:35:19.667" v="2767" actId="1035"/>
          <ac:spMkLst>
            <pc:docMk/>
            <pc:sldMk cId="0" sldId="272"/>
            <ac:spMk id="26" creationId="{582E597C-98C5-6776-70C8-FD63AEAF758E}"/>
          </ac:spMkLst>
        </pc:spChg>
        <pc:spChg chg="add del mod">
          <ac:chgData name="Tere" userId="bd5bafac-dbc5-4b76-b6c6-c1bae37f87b1" providerId="ADAL" clId="{0EC00A44-DCA5-47B2-9578-C148D6B355AC}" dt="2024-01-28T15:30:47.559" v="2731" actId="478"/>
          <ac:spMkLst>
            <pc:docMk/>
            <pc:sldMk cId="0" sldId="272"/>
            <ac:spMk id="27" creationId="{0ACA91F7-7317-BCF7-0CB8-3AA55324157D}"/>
          </ac:spMkLst>
        </pc:spChg>
        <pc:picChg chg="add del mod">
          <ac:chgData name="Tere" userId="bd5bafac-dbc5-4b76-b6c6-c1bae37f87b1" providerId="ADAL" clId="{0EC00A44-DCA5-47B2-9578-C148D6B355AC}" dt="2024-01-28T15:30:38.035" v="2727" actId="478"/>
          <ac:picMkLst>
            <pc:docMk/>
            <pc:sldMk cId="0" sldId="272"/>
            <ac:picMk id="25" creationId="{09D94AD2-929D-BC46-F40E-3C36FD9823E2}"/>
          </ac:picMkLst>
        </pc:picChg>
        <pc:picChg chg="add mod ord">
          <ac:chgData name="Tere" userId="bd5bafac-dbc5-4b76-b6c6-c1bae37f87b1" providerId="ADAL" clId="{0EC00A44-DCA5-47B2-9578-C148D6B355AC}" dt="2024-01-28T15:31:00.470" v="2736" actId="14100"/>
          <ac:picMkLst>
            <pc:docMk/>
            <pc:sldMk cId="0" sldId="272"/>
            <ac:picMk id="28" creationId="{5A3C0340-767D-8398-92F0-0834227C17BA}"/>
          </ac:picMkLst>
        </pc:picChg>
      </pc:sldChg>
      <pc:sldChg chg="modSp add del mod">
        <pc:chgData name="Tere" userId="bd5bafac-dbc5-4b76-b6c6-c1bae37f87b1" providerId="ADAL" clId="{0EC00A44-DCA5-47B2-9578-C148D6B355AC}" dt="2024-01-29T15:13:49.372" v="4216" actId="47"/>
        <pc:sldMkLst>
          <pc:docMk/>
          <pc:sldMk cId="3013930458" sldId="273"/>
        </pc:sldMkLst>
        <pc:spChg chg="mod">
          <ac:chgData name="Tere" userId="bd5bafac-dbc5-4b76-b6c6-c1bae37f87b1" providerId="ADAL" clId="{0EC00A44-DCA5-47B2-9578-C148D6B355AC}" dt="2024-01-29T04:06:17.231" v="3963" actId="1076"/>
          <ac:spMkLst>
            <pc:docMk/>
            <pc:sldMk cId="3013930458" sldId="273"/>
            <ac:spMk id="14" creationId="{00000000-0000-0000-0000-000000000000}"/>
          </ac:spMkLst>
        </pc:spChg>
        <pc:spChg chg="mod">
          <ac:chgData name="Tere" userId="bd5bafac-dbc5-4b76-b6c6-c1bae37f87b1" providerId="ADAL" clId="{0EC00A44-DCA5-47B2-9578-C148D6B355AC}" dt="2024-01-28T15:33:53.207" v="2750" actId="20577"/>
          <ac:spMkLst>
            <pc:docMk/>
            <pc:sldMk cId="3013930458" sldId="273"/>
            <ac:spMk id="16" creationId="{00000000-0000-0000-0000-000000000000}"/>
          </ac:spMkLst>
        </pc:spChg>
        <pc:spChg chg="mod">
          <ac:chgData name="Tere" userId="bd5bafac-dbc5-4b76-b6c6-c1bae37f87b1" providerId="ADAL" clId="{0EC00A44-DCA5-47B2-9578-C148D6B355AC}" dt="2024-01-28T15:34:44.293" v="2756" actId="108"/>
          <ac:spMkLst>
            <pc:docMk/>
            <pc:sldMk cId="3013930458" sldId="273"/>
            <ac:spMk id="22" creationId="{16DAD3A2-BE95-02D1-3304-730A5CFD327A}"/>
          </ac:spMkLst>
        </pc:spChg>
        <pc:spChg chg="mod">
          <ac:chgData name="Tere" userId="bd5bafac-dbc5-4b76-b6c6-c1bae37f87b1" providerId="ADAL" clId="{0EC00A44-DCA5-47B2-9578-C148D6B355AC}" dt="2024-01-28T15:35:15.611" v="2764" actId="1035"/>
          <ac:spMkLst>
            <pc:docMk/>
            <pc:sldMk cId="3013930458" sldId="273"/>
            <ac:spMk id="26" creationId="{582E597C-98C5-6776-70C8-FD63AEAF758E}"/>
          </ac:spMkLst>
        </pc:spChg>
      </pc:sldChg>
      <pc:sldChg chg="addSp delSp modSp add mod">
        <pc:chgData name="Tere" userId="bd5bafac-dbc5-4b76-b6c6-c1bae37f87b1" providerId="ADAL" clId="{0EC00A44-DCA5-47B2-9578-C148D6B355AC}" dt="2024-01-29T16:50:12.238" v="4442" actId="14861"/>
        <pc:sldMkLst>
          <pc:docMk/>
          <pc:sldMk cId="2186379582" sldId="274"/>
        </pc:sldMkLst>
        <pc:spChg chg="del">
          <ac:chgData name="Tere" userId="bd5bafac-dbc5-4b76-b6c6-c1bae37f87b1" providerId="ADAL" clId="{0EC00A44-DCA5-47B2-9578-C148D6B355AC}" dt="2024-01-29T15:05:12.804" v="4120" actId="478"/>
          <ac:spMkLst>
            <pc:docMk/>
            <pc:sldMk cId="2186379582" sldId="274"/>
            <ac:spMk id="2"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8"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9"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1"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2"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3"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4"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5"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6"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17" creationId="{00000000-0000-0000-0000-000000000000}"/>
          </ac:spMkLst>
        </pc:spChg>
        <pc:spChg chg="mod">
          <ac:chgData name="Tere" userId="bd5bafac-dbc5-4b76-b6c6-c1bae37f87b1" providerId="ADAL" clId="{0EC00A44-DCA5-47B2-9578-C148D6B355AC}" dt="2024-01-29T16:01:31.851" v="4221" actId="1076"/>
          <ac:spMkLst>
            <pc:docMk/>
            <pc:sldMk cId="2186379582" sldId="274"/>
            <ac:spMk id="18" creationId="{00000000-0000-0000-0000-000000000000}"/>
          </ac:spMkLst>
        </pc:spChg>
        <pc:spChg chg="mod">
          <ac:chgData name="Tere" userId="bd5bafac-dbc5-4b76-b6c6-c1bae37f87b1" providerId="ADAL" clId="{0EC00A44-DCA5-47B2-9578-C148D6B355AC}" dt="2024-01-29T16:49:42.170" v="4437" actId="14100"/>
          <ac:spMkLst>
            <pc:docMk/>
            <pc:sldMk cId="2186379582" sldId="274"/>
            <ac:spMk id="19" creationId="{00000000-0000-0000-0000-000000000000}"/>
          </ac:spMkLst>
        </pc:spChg>
        <pc:spChg chg="del">
          <ac:chgData name="Tere" userId="bd5bafac-dbc5-4b76-b6c6-c1bae37f87b1" providerId="ADAL" clId="{0EC00A44-DCA5-47B2-9578-C148D6B355AC}" dt="2024-01-29T16:01:33.960" v="4222" actId="478"/>
          <ac:spMkLst>
            <pc:docMk/>
            <pc:sldMk cId="2186379582" sldId="274"/>
            <ac:spMk id="20" creationId="{00000000-0000-0000-0000-000000000000}"/>
          </ac:spMkLst>
        </pc:spChg>
        <pc:spChg chg="del">
          <ac:chgData name="Tere" userId="bd5bafac-dbc5-4b76-b6c6-c1bae37f87b1" providerId="ADAL" clId="{0EC00A44-DCA5-47B2-9578-C148D6B355AC}" dt="2024-01-29T16:01:33.960" v="4222" actId="478"/>
          <ac:spMkLst>
            <pc:docMk/>
            <pc:sldMk cId="2186379582" sldId="274"/>
            <ac:spMk id="21"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22"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23"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24" creationId="{00000000-0000-0000-0000-000000000000}"/>
          </ac:spMkLst>
        </pc:spChg>
        <pc:spChg chg="mod">
          <ac:chgData name="Tere" userId="bd5bafac-dbc5-4b76-b6c6-c1bae37f87b1" providerId="ADAL" clId="{0EC00A44-DCA5-47B2-9578-C148D6B355AC}" dt="2024-01-29T16:34:42.612" v="4430" actId="1076"/>
          <ac:spMkLst>
            <pc:docMk/>
            <pc:sldMk cId="2186379582" sldId="274"/>
            <ac:spMk id="25" creationId="{00000000-0000-0000-0000-000000000000}"/>
          </ac:spMkLst>
        </pc:spChg>
        <pc:spChg chg="del">
          <ac:chgData name="Tere" userId="bd5bafac-dbc5-4b76-b6c6-c1bae37f87b1" providerId="ADAL" clId="{0EC00A44-DCA5-47B2-9578-C148D6B355AC}" dt="2024-01-29T16:01:33.960" v="4222" actId="478"/>
          <ac:spMkLst>
            <pc:docMk/>
            <pc:sldMk cId="2186379582" sldId="274"/>
            <ac:spMk id="26" creationId="{00000000-0000-0000-0000-000000000000}"/>
          </ac:spMkLst>
        </pc:spChg>
        <pc:spChg chg="del">
          <ac:chgData name="Tere" userId="bd5bafac-dbc5-4b76-b6c6-c1bae37f87b1" providerId="ADAL" clId="{0EC00A44-DCA5-47B2-9578-C148D6B355AC}" dt="2024-01-29T16:01:33.960" v="4222" actId="478"/>
          <ac:spMkLst>
            <pc:docMk/>
            <pc:sldMk cId="2186379582" sldId="274"/>
            <ac:spMk id="27"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28"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29" creationId="{00000000-0000-0000-0000-000000000000}"/>
          </ac:spMkLst>
        </pc:spChg>
        <pc:spChg chg="del">
          <ac:chgData name="Tere" userId="bd5bafac-dbc5-4b76-b6c6-c1bae37f87b1" providerId="ADAL" clId="{0EC00A44-DCA5-47B2-9578-C148D6B355AC}" dt="2024-01-29T15:05:12.804" v="4120" actId="478"/>
          <ac:spMkLst>
            <pc:docMk/>
            <pc:sldMk cId="2186379582" sldId="274"/>
            <ac:spMk id="30" creationId="{00000000-0000-0000-0000-000000000000}"/>
          </ac:spMkLst>
        </pc:spChg>
        <pc:spChg chg="mod">
          <ac:chgData name="Tere" userId="bd5bafac-dbc5-4b76-b6c6-c1bae37f87b1" providerId="ADAL" clId="{0EC00A44-DCA5-47B2-9578-C148D6B355AC}" dt="2024-01-29T16:49:46.394" v="4438" actId="14100"/>
          <ac:spMkLst>
            <pc:docMk/>
            <pc:sldMk cId="2186379582" sldId="274"/>
            <ac:spMk id="31" creationId="{9AB1FCB8-3EE8-40C7-6225-CB3E693864D5}"/>
          </ac:spMkLst>
        </pc:spChg>
        <pc:picChg chg="add mod">
          <ac:chgData name="Tere" userId="bd5bafac-dbc5-4b76-b6c6-c1bae37f87b1" providerId="ADAL" clId="{0EC00A44-DCA5-47B2-9578-C148D6B355AC}" dt="2024-01-29T16:50:12.238" v="4442" actId="14861"/>
          <ac:picMkLst>
            <pc:docMk/>
            <pc:sldMk cId="2186379582" sldId="274"/>
            <ac:picMk id="2050" creationId="{46707035-6E64-44B8-8707-E0EBE91BBA79}"/>
          </ac:picMkLst>
        </pc:picChg>
      </pc:sldChg>
      <pc:sldChg chg="addSp delSp modSp add mod">
        <pc:chgData name="Tere" userId="bd5bafac-dbc5-4b76-b6c6-c1bae37f87b1" providerId="ADAL" clId="{0EC00A44-DCA5-47B2-9578-C148D6B355AC}" dt="2024-01-29T15:13:41.285" v="4215" actId="1036"/>
        <pc:sldMkLst>
          <pc:docMk/>
          <pc:sldMk cId="622916528" sldId="275"/>
        </pc:sldMkLst>
        <pc:spChg chg="add mod">
          <ac:chgData name="Tere" userId="bd5bafac-dbc5-4b76-b6c6-c1bae37f87b1" providerId="ADAL" clId="{0EC00A44-DCA5-47B2-9578-C148D6B355AC}" dt="2024-01-29T15:11:17.837" v="4200" actId="1076"/>
          <ac:spMkLst>
            <pc:docMk/>
            <pc:sldMk cId="622916528" sldId="275"/>
            <ac:spMk id="5" creationId="{57339E90-99B7-2134-4B38-B6A8AADFFA1E}"/>
          </ac:spMkLst>
        </pc:spChg>
        <pc:spChg chg="add mod">
          <ac:chgData name="Tere" userId="bd5bafac-dbc5-4b76-b6c6-c1bae37f87b1" providerId="ADAL" clId="{0EC00A44-DCA5-47B2-9578-C148D6B355AC}" dt="2024-01-29T15:11:17.837" v="4200" actId="1076"/>
          <ac:spMkLst>
            <pc:docMk/>
            <pc:sldMk cId="622916528" sldId="275"/>
            <ac:spMk id="8" creationId="{B3EDBBE9-FA56-E7D3-C73D-719C420029F1}"/>
          </ac:spMkLst>
        </pc:spChg>
        <pc:spChg chg="add del mod">
          <ac:chgData name="Tere" userId="bd5bafac-dbc5-4b76-b6c6-c1bae37f87b1" providerId="ADAL" clId="{0EC00A44-DCA5-47B2-9578-C148D6B355AC}" dt="2024-01-29T15:11:20.201" v="4201" actId="478"/>
          <ac:spMkLst>
            <pc:docMk/>
            <pc:sldMk cId="622916528" sldId="275"/>
            <ac:spMk id="9" creationId="{C65CAAA2-43A5-0006-8925-4354D89B6945}"/>
          </ac:spMkLst>
        </pc:spChg>
        <pc:spChg chg="mod">
          <ac:chgData name="Tere" userId="bd5bafac-dbc5-4b76-b6c6-c1bae37f87b1" providerId="ADAL" clId="{0EC00A44-DCA5-47B2-9578-C148D6B355AC}" dt="2024-01-29T15:10:33.541" v="4191" actId="1076"/>
          <ac:spMkLst>
            <pc:docMk/>
            <pc:sldMk cId="622916528" sldId="275"/>
            <ac:spMk id="10" creationId="{00000000-0000-0000-0000-000000000000}"/>
          </ac:spMkLst>
        </pc:spChg>
        <pc:spChg chg="add del mod">
          <ac:chgData name="Tere" userId="bd5bafac-dbc5-4b76-b6c6-c1bae37f87b1" providerId="ADAL" clId="{0EC00A44-DCA5-47B2-9578-C148D6B355AC}" dt="2024-01-29T15:11:20.201" v="4201" actId="478"/>
          <ac:spMkLst>
            <pc:docMk/>
            <pc:sldMk cId="622916528" sldId="275"/>
            <ac:spMk id="11" creationId="{828936F4-1FCD-EF21-3674-C8DE7596F5FD}"/>
          </ac:spMkLst>
        </pc:spChg>
        <pc:spChg chg="del">
          <ac:chgData name="Tere" userId="bd5bafac-dbc5-4b76-b6c6-c1bae37f87b1" providerId="ADAL" clId="{0EC00A44-DCA5-47B2-9578-C148D6B355AC}" dt="2024-01-29T15:11:08.678" v="4198" actId="478"/>
          <ac:spMkLst>
            <pc:docMk/>
            <pc:sldMk cId="622916528" sldId="275"/>
            <ac:spMk id="12" creationId="{00000000-0000-0000-0000-000000000000}"/>
          </ac:spMkLst>
        </pc:spChg>
        <pc:spChg chg="mod">
          <ac:chgData name="Tere" userId="bd5bafac-dbc5-4b76-b6c6-c1bae37f87b1" providerId="ADAL" clId="{0EC00A44-DCA5-47B2-9578-C148D6B355AC}" dt="2024-01-29T15:10:25.546" v="4189" actId="20577"/>
          <ac:spMkLst>
            <pc:docMk/>
            <pc:sldMk cId="622916528" sldId="275"/>
            <ac:spMk id="13" creationId="{00000000-0000-0000-0000-000000000000}"/>
          </ac:spMkLst>
        </pc:spChg>
        <pc:spChg chg="del">
          <ac:chgData name="Tere" userId="bd5bafac-dbc5-4b76-b6c6-c1bae37f87b1" providerId="ADAL" clId="{0EC00A44-DCA5-47B2-9578-C148D6B355AC}" dt="2024-01-29T15:11:08.678" v="4198" actId="478"/>
          <ac:spMkLst>
            <pc:docMk/>
            <pc:sldMk cId="622916528" sldId="275"/>
            <ac:spMk id="14" creationId="{00000000-0000-0000-0000-000000000000}"/>
          </ac:spMkLst>
        </pc:spChg>
        <pc:spChg chg="mod">
          <ac:chgData name="Tere" userId="bd5bafac-dbc5-4b76-b6c6-c1bae37f87b1" providerId="ADAL" clId="{0EC00A44-DCA5-47B2-9578-C148D6B355AC}" dt="2024-01-29T15:10:49.501" v="4197" actId="20577"/>
          <ac:spMkLst>
            <pc:docMk/>
            <pc:sldMk cId="622916528" sldId="275"/>
            <ac:spMk id="15" creationId="{00000000-0000-0000-0000-000000000000}"/>
          </ac:spMkLst>
        </pc:spChg>
        <pc:spChg chg="add mod">
          <ac:chgData name="Tere" userId="bd5bafac-dbc5-4b76-b6c6-c1bae37f87b1" providerId="ADAL" clId="{0EC00A44-DCA5-47B2-9578-C148D6B355AC}" dt="2024-01-29T15:13:41.285" v="4215" actId="1036"/>
          <ac:spMkLst>
            <pc:docMk/>
            <pc:sldMk cId="622916528" sldId="275"/>
            <ac:spMk id="16" creationId="{79EEADE6-A747-E074-06A4-12C249523DDD}"/>
          </ac:spMkLst>
        </pc:spChg>
        <pc:spChg chg="del">
          <ac:chgData name="Tere" userId="bd5bafac-dbc5-4b76-b6c6-c1bae37f87b1" providerId="ADAL" clId="{0EC00A44-DCA5-47B2-9578-C148D6B355AC}" dt="2024-01-29T15:11:08.678" v="4198" actId="478"/>
          <ac:spMkLst>
            <pc:docMk/>
            <pc:sldMk cId="622916528" sldId="275"/>
            <ac:spMk id="23" creationId="{DB717FA8-A4F7-CA23-B0C1-FF10681F0562}"/>
          </ac:spMkLst>
        </pc:spChg>
        <pc:spChg chg="del">
          <ac:chgData name="Tere" userId="bd5bafac-dbc5-4b76-b6c6-c1bae37f87b1" providerId="ADAL" clId="{0EC00A44-DCA5-47B2-9578-C148D6B355AC}" dt="2024-01-29T15:11:08.678" v="4198" actId="478"/>
          <ac:spMkLst>
            <pc:docMk/>
            <pc:sldMk cId="622916528" sldId="275"/>
            <ac:spMk id="24" creationId="{C3ABF9C3-95A9-B800-155E-5668256DEF80}"/>
          </ac:spMkLst>
        </pc:spChg>
        <pc:picChg chg="add del mod">
          <ac:chgData name="Tere" userId="bd5bafac-dbc5-4b76-b6c6-c1bae37f87b1" providerId="ADAL" clId="{0EC00A44-DCA5-47B2-9578-C148D6B355AC}" dt="2024-01-29T15:12:06.990" v="4202" actId="478"/>
          <ac:picMkLst>
            <pc:docMk/>
            <pc:sldMk cId="622916528" sldId="275"/>
            <ac:picMk id="4" creationId="{E0F76548-4221-3DE2-CA74-F9442FD85F69}"/>
          </ac:picMkLst>
        </pc:picChg>
        <pc:picChg chg="del">
          <ac:chgData name="Tere" userId="bd5bafac-dbc5-4b76-b6c6-c1bae37f87b1" providerId="ADAL" clId="{0EC00A44-DCA5-47B2-9578-C148D6B355AC}" dt="2024-01-29T15:11:08.678" v="4198" actId="478"/>
          <ac:picMkLst>
            <pc:docMk/>
            <pc:sldMk cId="622916528" sldId="275"/>
            <ac:picMk id="22" creationId="{2E8F6A85-5B2D-5719-D850-BFAE861C7CC1}"/>
          </ac:picMkLst>
        </pc:picChg>
        <pc:picChg chg="add mod">
          <ac:chgData name="Tere" userId="bd5bafac-dbc5-4b76-b6c6-c1bae37f87b1" providerId="ADAL" clId="{0EC00A44-DCA5-47B2-9578-C148D6B355AC}" dt="2024-01-29T15:13:33.164" v="4207" actId="1076"/>
          <ac:picMkLst>
            <pc:docMk/>
            <pc:sldMk cId="622916528" sldId="275"/>
            <ac:picMk id="25" creationId="{F4F95DDF-2F3F-E7DE-5834-AB1E54D4B1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282A2-C517-447F-838B-0247D73250AF}" type="datetimeFigureOut">
              <a:rPr lang="es-MX" smtClean="0"/>
              <a:t>27/01/2024</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BA2BA-5399-4CBE-90DD-01BE9ABC2ABB}" type="slidenum">
              <a:rPr lang="es-MX" smtClean="0"/>
              <a:t>‹#›</a:t>
            </a:fld>
            <a:endParaRPr lang="es-MX"/>
          </a:p>
        </p:txBody>
      </p:sp>
    </p:spTree>
    <p:extLst>
      <p:ext uri="{BB962C8B-B14F-4D97-AF65-F5344CB8AC3E}">
        <p14:creationId xmlns:p14="http://schemas.microsoft.com/office/powerpoint/2010/main" val="32756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9CABA2BA-5399-4CBE-90DD-01BE9ABC2ABB}" type="slidenum">
              <a:rPr lang="es-MX" smtClean="0"/>
              <a:t>1</a:t>
            </a:fld>
            <a:endParaRPr lang="es-MX" dirty="0"/>
          </a:p>
        </p:txBody>
      </p:sp>
    </p:spTree>
    <p:extLst>
      <p:ext uri="{BB962C8B-B14F-4D97-AF65-F5344CB8AC3E}">
        <p14:creationId xmlns:p14="http://schemas.microsoft.com/office/powerpoint/2010/main" val="420789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9CABA2BA-5399-4CBE-90DD-01BE9ABC2ABB}" type="slidenum">
              <a:rPr lang="es-MX" smtClean="0"/>
              <a:t>6</a:t>
            </a:fld>
            <a:endParaRPr lang="es-MX"/>
          </a:p>
        </p:txBody>
      </p:sp>
    </p:spTree>
    <p:extLst>
      <p:ext uri="{BB962C8B-B14F-4D97-AF65-F5344CB8AC3E}">
        <p14:creationId xmlns:p14="http://schemas.microsoft.com/office/powerpoint/2010/main" val="211101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svg"/><Relationship Id="rId3" Type="http://schemas.openxmlformats.org/officeDocument/2006/relationships/image" Target="../media/image6.svg"/><Relationship Id="rId7" Type="http://schemas.openxmlformats.org/officeDocument/2006/relationships/image" Target="../media/image13.svg"/><Relationship Id="rId12" Type="http://schemas.openxmlformats.org/officeDocument/2006/relationships/image" Target="../media/image7.png"/><Relationship Id="rId2" Type="http://schemas.openxmlformats.org/officeDocument/2006/relationships/image" Target="../media/image5.png"/><Relationship Id="rId16"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4.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8.svg"/><Relationship Id="rId21" Type="http://schemas.openxmlformats.org/officeDocument/2006/relationships/image" Target="../media/image28.svg"/><Relationship Id="rId7" Type="http://schemas.openxmlformats.org/officeDocument/2006/relationships/image" Target="../media/image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31.png"/><Relationship Id="rId5" Type="http://schemas.openxmlformats.org/officeDocument/2006/relationships/image" Target="../media/image2.svg"/><Relationship Id="rId15" Type="http://schemas.openxmlformats.org/officeDocument/2006/relationships/image" Target="../media/image22.svg"/><Relationship Id="rId23" Type="http://schemas.openxmlformats.org/officeDocument/2006/relationships/image" Target="../media/image30.svg"/><Relationship Id="rId10" Type="http://schemas.openxmlformats.org/officeDocument/2006/relationships/image" Target="../media/image9.png"/><Relationship Id="rId19" Type="http://schemas.openxmlformats.org/officeDocument/2006/relationships/image" Target="../media/image2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21.pn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5.svg"/><Relationship Id="rId5" Type="http://schemas.openxmlformats.org/officeDocument/2006/relationships/image" Target="../media/image6.sv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3" Type="http://schemas.openxmlformats.org/officeDocument/2006/relationships/image" Target="../media/image37.png"/><Relationship Id="rId7" Type="http://schemas.openxmlformats.org/officeDocument/2006/relationships/image" Target="../media/image10.svg"/><Relationship Id="rId12"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1.svg"/><Relationship Id="rId5" Type="http://schemas.openxmlformats.org/officeDocument/2006/relationships/image" Target="../media/image38.svg"/><Relationship Id="rId15" Type="http://schemas.openxmlformats.org/officeDocument/2006/relationships/image" Target="../media/image6.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svg"/><Relationship Id="rId14" Type="http://schemas.openxmlformats.org/officeDocument/2006/relationships/image" Target="../media/image43.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5.svg"/><Relationship Id="rId5" Type="http://schemas.openxmlformats.org/officeDocument/2006/relationships/image" Target="../media/image6.sv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svg"/><Relationship Id="rId18" Type="http://schemas.openxmlformats.org/officeDocument/2006/relationships/image" Target="../media/image47.svg"/><Relationship Id="rId3" Type="http://schemas.openxmlformats.org/officeDocument/2006/relationships/image" Target="../media/image6.svg"/><Relationship Id="rId21" Type="http://schemas.openxmlformats.org/officeDocument/2006/relationships/image" Target="../media/image50.pn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46.png"/><Relationship Id="rId2" Type="http://schemas.openxmlformats.org/officeDocument/2006/relationships/image" Target="../media/image5.png"/><Relationship Id="rId16" Type="http://schemas.openxmlformats.org/officeDocument/2006/relationships/image" Target="../media/image45.jpe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4.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9.png"/><Relationship Id="rId22"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16745">
            <a:off x="13633098" y="5196748"/>
            <a:ext cx="8864958" cy="2788432"/>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dirty="0"/>
          </a:p>
        </p:txBody>
      </p:sp>
      <p:sp>
        <p:nvSpPr>
          <p:cNvPr id="3" name="Freeform 3"/>
          <p:cNvSpPr/>
          <p:nvPr/>
        </p:nvSpPr>
        <p:spPr>
          <a:xfrm rot="2816745">
            <a:off x="8361625" y="743"/>
            <a:ext cx="8864958" cy="2788432"/>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dirty="0"/>
          </a:p>
        </p:txBody>
      </p:sp>
      <p:sp>
        <p:nvSpPr>
          <p:cNvPr id="4" name="Freeform 4"/>
          <p:cNvSpPr/>
          <p:nvPr/>
        </p:nvSpPr>
        <p:spPr>
          <a:xfrm rot="2816745">
            <a:off x="6875930" y="390550"/>
            <a:ext cx="4955711" cy="1141081"/>
          </a:xfrm>
          <a:custGeom>
            <a:avLst/>
            <a:gdLst/>
            <a:ahLst/>
            <a:cxnLst/>
            <a:rect l="l" t="t" r="r" b="b"/>
            <a:pathLst>
              <a:path w="5461122" h="1257455">
                <a:moveTo>
                  <a:pt x="0" y="0"/>
                </a:moveTo>
                <a:lnTo>
                  <a:pt x="5461122" y="0"/>
                </a:lnTo>
                <a:lnTo>
                  <a:pt x="5461122" y="1257456"/>
                </a:lnTo>
                <a:lnTo>
                  <a:pt x="0" y="1257456"/>
                </a:lnTo>
                <a:lnTo>
                  <a:pt x="0" y="0"/>
                </a:lnTo>
                <a:close/>
              </a:path>
            </a:pathLst>
          </a:custGeom>
          <a:blipFill>
            <a:blip r:embed="rId5">
              <a:extLst>
                <a:ext uri="{96DAC541-7B7A-43D3-8B79-37D633B846F1}">
                  <asvg:svgBlip xmlns:asvg="http://schemas.microsoft.com/office/drawing/2016/SVG/main" r:embed="rId6"/>
                </a:ext>
              </a:extLst>
            </a:blip>
            <a:stretch>
              <a:fillRect t="-13160" b="-23446"/>
            </a:stretch>
          </a:blipFill>
        </p:spPr>
        <p:txBody>
          <a:bodyPr/>
          <a:lstStyle/>
          <a:p>
            <a:endParaRPr lang="es-MX" dirty="0"/>
          </a:p>
        </p:txBody>
      </p:sp>
      <p:sp>
        <p:nvSpPr>
          <p:cNvPr id="5" name="Freeform 5"/>
          <p:cNvSpPr/>
          <p:nvPr/>
        </p:nvSpPr>
        <p:spPr>
          <a:xfrm rot="2816745">
            <a:off x="14877485" y="9683980"/>
            <a:ext cx="4955711" cy="1141081"/>
          </a:xfrm>
          <a:custGeom>
            <a:avLst/>
            <a:gdLst/>
            <a:ahLst/>
            <a:cxnLst/>
            <a:rect l="l" t="t" r="r" b="b"/>
            <a:pathLst>
              <a:path w="5461122" h="1257455">
                <a:moveTo>
                  <a:pt x="0" y="0"/>
                </a:moveTo>
                <a:lnTo>
                  <a:pt x="5461122" y="0"/>
                </a:lnTo>
                <a:lnTo>
                  <a:pt x="5461122" y="1257455"/>
                </a:lnTo>
                <a:lnTo>
                  <a:pt x="0" y="1257455"/>
                </a:lnTo>
                <a:lnTo>
                  <a:pt x="0" y="0"/>
                </a:lnTo>
                <a:close/>
              </a:path>
            </a:pathLst>
          </a:custGeom>
          <a:blipFill>
            <a:blip r:embed="rId5">
              <a:extLst>
                <a:ext uri="{96DAC541-7B7A-43D3-8B79-37D633B846F1}">
                  <asvg:svgBlip xmlns:asvg="http://schemas.microsoft.com/office/drawing/2016/SVG/main" r:embed="rId6"/>
                </a:ext>
              </a:extLst>
            </a:blip>
            <a:stretch>
              <a:fillRect t="-13160" b="-23446"/>
            </a:stretch>
          </a:blipFill>
        </p:spPr>
        <p:txBody>
          <a:bodyPr/>
          <a:lstStyle/>
          <a:p>
            <a:endParaRPr lang="es-MX" dirty="0"/>
          </a:p>
        </p:txBody>
      </p:sp>
      <p:sp>
        <p:nvSpPr>
          <p:cNvPr id="6" name="Freeform 6"/>
          <p:cNvSpPr/>
          <p:nvPr/>
        </p:nvSpPr>
        <p:spPr>
          <a:xfrm>
            <a:off x="9625361" y="736565"/>
            <a:ext cx="8521500" cy="8521500"/>
          </a:xfrm>
          <a:custGeom>
            <a:avLst/>
            <a:gdLst/>
            <a:ahLst/>
            <a:cxnLst/>
            <a:rect l="l" t="t" r="r" b="b"/>
            <a:pathLst>
              <a:path w="9390570" h="9390570">
                <a:moveTo>
                  <a:pt x="0" y="0"/>
                </a:moveTo>
                <a:lnTo>
                  <a:pt x="9390570" y="0"/>
                </a:lnTo>
                <a:lnTo>
                  <a:pt x="9390570" y="9390570"/>
                </a:lnTo>
                <a:lnTo>
                  <a:pt x="0" y="93905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dirty="0"/>
          </a:p>
        </p:txBody>
      </p:sp>
      <p:sp>
        <p:nvSpPr>
          <p:cNvPr id="7" name="Freeform 7"/>
          <p:cNvSpPr/>
          <p:nvPr/>
        </p:nvSpPr>
        <p:spPr>
          <a:xfrm>
            <a:off x="9369081" y="712296"/>
            <a:ext cx="8402983" cy="8402983"/>
          </a:xfrm>
          <a:custGeom>
            <a:avLst/>
            <a:gdLst/>
            <a:ahLst/>
            <a:cxnLst/>
            <a:rect l="l" t="t" r="r" b="b"/>
            <a:pathLst>
              <a:path w="8402983" h="8402983">
                <a:moveTo>
                  <a:pt x="0" y="0"/>
                </a:moveTo>
                <a:lnTo>
                  <a:pt x="8402983" y="0"/>
                </a:lnTo>
                <a:lnTo>
                  <a:pt x="8402983" y="8402984"/>
                </a:lnTo>
                <a:lnTo>
                  <a:pt x="0" y="84029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dirty="0"/>
          </a:p>
        </p:txBody>
      </p:sp>
      <p:sp>
        <p:nvSpPr>
          <p:cNvPr id="8" name="Freeform 8"/>
          <p:cNvSpPr/>
          <p:nvPr/>
        </p:nvSpPr>
        <p:spPr>
          <a:xfrm>
            <a:off x="10523027" y="1637655"/>
            <a:ext cx="6782445" cy="6782445"/>
          </a:xfrm>
          <a:custGeom>
            <a:avLst/>
            <a:gdLst/>
            <a:ahLst/>
            <a:cxnLst/>
            <a:rect l="l" t="t" r="r" b="b"/>
            <a:pathLst>
              <a:path w="7474157" h="7474157">
                <a:moveTo>
                  <a:pt x="0" y="0"/>
                </a:moveTo>
                <a:lnTo>
                  <a:pt x="7474157" y="0"/>
                </a:lnTo>
                <a:lnTo>
                  <a:pt x="7474157" y="7474158"/>
                </a:lnTo>
                <a:lnTo>
                  <a:pt x="0" y="74741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dirty="0"/>
          </a:p>
        </p:txBody>
      </p:sp>
      <p:grpSp>
        <p:nvGrpSpPr>
          <p:cNvPr id="9" name="Group 9"/>
          <p:cNvGrpSpPr/>
          <p:nvPr/>
        </p:nvGrpSpPr>
        <p:grpSpPr>
          <a:xfrm>
            <a:off x="10866728" y="1981357"/>
            <a:ext cx="6016976" cy="601697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dirty="0"/>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dirty="0"/>
            </a:p>
          </p:txBody>
        </p:sp>
      </p:grpSp>
      <p:grpSp>
        <p:nvGrpSpPr>
          <p:cNvPr id="12" name="Group 12"/>
          <p:cNvGrpSpPr/>
          <p:nvPr/>
        </p:nvGrpSpPr>
        <p:grpSpPr>
          <a:xfrm>
            <a:off x="10983899" y="2098539"/>
            <a:ext cx="5756018" cy="5755995"/>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71896" t="-3731" r="-1989" b="-12229"/>
              </a:stretch>
            </a:blipFill>
          </p:spPr>
          <p:txBody>
            <a:bodyPr/>
            <a:lstStyle/>
            <a:p>
              <a:endParaRPr lang="es-MX" dirty="0"/>
            </a:p>
          </p:txBody>
        </p:sp>
      </p:grpSp>
      <p:sp>
        <p:nvSpPr>
          <p:cNvPr id="15" name="Freeform 15"/>
          <p:cNvSpPr/>
          <p:nvPr/>
        </p:nvSpPr>
        <p:spPr>
          <a:xfrm>
            <a:off x="16544868" y="390978"/>
            <a:ext cx="1362641" cy="1362641"/>
          </a:xfrm>
          <a:custGeom>
            <a:avLst/>
            <a:gdLst/>
            <a:ahLst/>
            <a:cxnLst/>
            <a:rect l="l" t="t" r="r" b="b"/>
            <a:pathLst>
              <a:path w="1501611" h="1501611">
                <a:moveTo>
                  <a:pt x="0" y="0"/>
                </a:moveTo>
                <a:lnTo>
                  <a:pt x="1501612" y="0"/>
                </a:lnTo>
                <a:lnTo>
                  <a:pt x="1501612" y="1501612"/>
                </a:lnTo>
                <a:lnTo>
                  <a:pt x="0" y="15016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dirty="0"/>
          </a:p>
        </p:txBody>
      </p:sp>
      <p:sp>
        <p:nvSpPr>
          <p:cNvPr id="17" name="Freeform 17"/>
          <p:cNvSpPr/>
          <p:nvPr/>
        </p:nvSpPr>
        <p:spPr>
          <a:xfrm>
            <a:off x="9883526" y="8183367"/>
            <a:ext cx="1142795" cy="1142795"/>
          </a:xfrm>
          <a:custGeom>
            <a:avLst/>
            <a:gdLst/>
            <a:ahLst/>
            <a:cxnLst/>
            <a:rect l="l" t="t" r="r" b="b"/>
            <a:pathLst>
              <a:path w="1259344" h="1259344">
                <a:moveTo>
                  <a:pt x="0" y="0"/>
                </a:moveTo>
                <a:lnTo>
                  <a:pt x="1259343" y="0"/>
                </a:lnTo>
                <a:lnTo>
                  <a:pt x="1259343" y="1259344"/>
                </a:lnTo>
                <a:lnTo>
                  <a:pt x="0" y="12593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dirty="0"/>
          </a:p>
        </p:txBody>
      </p:sp>
      <p:sp>
        <p:nvSpPr>
          <p:cNvPr id="23" name="TextBox 23"/>
          <p:cNvSpPr txBox="1"/>
          <p:nvPr/>
        </p:nvSpPr>
        <p:spPr>
          <a:xfrm>
            <a:off x="152400" y="2779970"/>
            <a:ext cx="9320561" cy="4872296"/>
          </a:xfrm>
          <a:prstGeom prst="rect">
            <a:avLst/>
          </a:prstGeom>
          <a:effectLst>
            <a:outerShdw blurRad="50800" dist="38100" dir="5400000" algn="t" rotWithShape="0">
              <a:prstClr val="black">
                <a:alpha val="26000"/>
              </a:prstClr>
            </a:outerShdw>
          </a:effectLst>
        </p:spPr>
        <p:txBody>
          <a:bodyPr wrap="square" lIns="0" tIns="0" rIns="0" bIns="0" rtlCol="0" anchor="t">
            <a:spAutoFit/>
          </a:bodyPr>
          <a:lstStyle/>
          <a:p>
            <a:pPr marL="0" lvl="0" indent="0" algn="ctr">
              <a:lnSpc>
                <a:spcPts val="9553"/>
              </a:lnSpc>
              <a:spcBef>
                <a:spcPts val="200"/>
              </a:spcBef>
              <a:spcAft>
                <a:spcPts val="200"/>
              </a:spcAft>
            </a:pPr>
            <a:r>
              <a:rPr lang="es-MX" sz="8600" b="1" dirty="0">
                <a:solidFill>
                  <a:srgbClr val="033498"/>
                </a:solidFill>
                <a:latin typeface="Arial" panose="020B0604020202020204" pitchFamily="34" charset="0"/>
                <a:cs typeface="Arial" panose="020B0604020202020204" pitchFamily="34" charset="0"/>
              </a:rPr>
              <a:t>Presentación de resultados:</a:t>
            </a:r>
          </a:p>
          <a:p>
            <a:pPr marL="0" lvl="0" indent="0" algn="ctr">
              <a:lnSpc>
                <a:spcPts val="9553"/>
              </a:lnSpc>
              <a:spcBef>
                <a:spcPts val="200"/>
              </a:spcBef>
              <a:spcAft>
                <a:spcPts val="200"/>
              </a:spcAft>
            </a:pPr>
            <a:r>
              <a:rPr lang="es-MX" sz="7000" b="1" dirty="0">
                <a:solidFill>
                  <a:srgbClr val="F6A800"/>
                </a:solidFill>
                <a:latin typeface="Arial" panose="020B0604020202020204" pitchFamily="34" charset="0"/>
                <a:cs typeface="Arial" panose="020B0604020202020204" pitchFamily="34" charset="0"/>
              </a:rPr>
              <a:t>“Análisis de datos del Banco Super Caja”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140" y="927448"/>
            <a:ext cx="8553615" cy="8553615"/>
          </a:xfrm>
          <a:custGeom>
            <a:avLst/>
            <a:gdLst/>
            <a:ahLst/>
            <a:cxnLst/>
            <a:rect l="l" t="t" r="r" b="b"/>
            <a:pathLst>
              <a:path w="8553615" h="8553615">
                <a:moveTo>
                  <a:pt x="0" y="0"/>
                </a:moveTo>
                <a:lnTo>
                  <a:pt x="8553615" y="0"/>
                </a:lnTo>
                <a:lnTo>
                  <a:pt x="8553615" y="8553615"/>
                </a:lnTo>
                <a:lnTo>
                  <a:pt x="0" y="8553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dirty="0"/>
          </a:p>
        </p:txBody>
      </p:sp>
      <p:sp>
        <p:nvSpPr>
          <p:cNvPr id="4" name="Freeform 4"/>
          <p:cNvSpPr/>
          <p:nvPr/>
        </p:nvSpPr>
        <p:spPr>
          <a:xfrm rot="7901713" flipH="1">
            <a:off x="369264" y="-14654"/>
            <a:ext cx="9769056" cy="3072812"/>
          </a:xfrm>
          <a:custGeom>
            <a:avLst/>
            <a:gdLst/>
            <a:ahLst/>
            <a:cxnLst/>
            <a:rect l="l" t="t" r="r" b="b"/>
            <a:pathLst>
              <a:path w="9769056" h="3072812">
                <a:moveTo>
                  <a:pt x="9769056" y="0"/>
                </a:moveTo>
                <a:lnTo>
                  <a:pt x="0" y="0"/>
                </a:lnTo>
                <a:lnTo>
                  <a:pt x="0" y="3072812"/>
                </a:lnTo>
                <a:lnTo>
                  <a:pt x="9769056" y="3072812"/>
                </a:lnTo>
                <a:lnTo>
                  <a:pt x="976905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dirty="0"/>
          </a:p>
        </p:txBody>
      </p:sp>
      <p:sp>
        <p:nvSpPr>
          <p:cNvPr id="5" name="Freeform 5"/>
          <p:cNvSpPr/>
          <p:nvPr/>
        </p:nvSpPr>
        <p:spPr>
          <a:xfrm rot="7901713">
            <a:off x="-1456491" y="7699667"/>
            <a:ext cx="9769056" cy="3072812"/>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dirty="0"/>
          </a:p>
        </p:txBody>
      </p:sp>
      <p:sp>
        <p:nvSpPr>
          <p:cNvPr id="6" name="Freeform 6"/>
          <p:cNvSpPr/>
          <p:nvPr/>
        </p:nvSpPr>
        <p:spPr>
          <a:xfrm rot="7885646">
            <a:off x="5439295" y="1114148"/>
            <a:ext cx="5461122" cy="815209"/>
          </a:xfrm>
          <a:custGeom>
            <a:avLst/>
            <a:gdLst/>
            <a:ahLst/>
            <a:cxnLst/>
            <a:rect l="l" t="t" r="r" b="b"/>
            <a:pathLst>
              <a:path w="5461122" h="815209">
                <a:moveTo>
                  <a:pt x="0" y="0"/>
                </a:moveTo>
                <a:lnTo>
                  <a:pt x="5461122" y="0"/>
                </a:lnTo>
                <a:lnTo>
                  <a:pt x="5461122" y="815208"/>
                </a:lnTo>
                <a:lnTo>
                  <a:pt x="0" y="815208"/>
                </a:lnTo>
                <a:lnTo>
                  <a:pt x="0" y="0"/>
                </a:lnTo>
                <a:close/>
              </a:path>
            </a:pathLst>
          </a:custGeom>
          <a:blipFill>
            <a:blip r:embed="rId8">
              <a:extLst>
                <a:ext uri="{96DAC541-7B7A-43D3-8B79-37D633B846F1}">
                  <asvg:svgBlip xmlns:asvg="http://schemas.microsoft.com/office/drawing/2016/SVG/main" r:embed="rId9"/>
                </a:ext>
              </a:extLst>
            </a:blip>
            <a:stretch>
              <a:fillRect t="-42143" b="-68571"/>
            </a:stretch>
          </a:blipFill>
        </p:spPr>
        <p:txBody>
          <a:bodyPr/>
          <a:lstStyle/>
          <a:p>
            <a:endParaRPr lang="es-MX" dirty="0"/>
          </a:p>
        </p:txBody>
      </p:sp>
      <p:sp>
        <p:nvSpPr>
          <p:cNvPr id="7" name="Freeform 7"/>
          <p:cNvSpPr/>
          <p:nvPr/>
        </p:nvSpPr>
        <p:spPr>
          <a:xfrm rot="7885646" flipH="1">
            <a:off x="-1701861" y="8200655"/>
            <a:ext cx="5461122" cy="815209"/>
          </a:xfrm>
          <a:custGeom>
            <a:avLst/>
            <a:gdLst/>
            <a:ahLst/>
            <a:cxnLst/>
            <a:rect l="l" t="t" r="r" b="b"/>
            <a:pathLst>
              <a:path w="5461122" h="815209">
                <a:moveTo>
                  <a:pt x="5461122" y="0"/>
                </a:moveTo>
                <a:lnTo>
                  <a:pt x="0" y="0"/>
                </a:lnTo>
                <a:lnTo>
                  <a:pt x="0" y="815208"/>
                </a:lnTo>
                <a:lnTo>
                  <a:pt x="5461122" y="815208"/>
                </a:lnTo>
                <a:lnTo>
                  <a:pt x="5461122" y="0"/>
                </a:lnTo>
                <a:close/>
              </a:path>
            </a:pathLst>
          </a:custGeom>
          <a:blipFill>
            <a:blip r:embed="rId10">
              <a:extLst>
                <a:ext uri="{96DAC541-7B7A-43D3-8B79-37D633B846F1}">
                  <asvg:svgBlip xmlns:asvg="http://schemas.microsoft.com/office/drawing/2016/SVG/main" r:embed="rId11"/>
                </a:ext>
              </a:extLst>
            </a:blip>
            <a:stretch>
              <a:fillRect t="-42143" b="-68571"/>
            </a:stretch>
          </a:blipFill>
        </p:spPr>
        <p:txBody>
          <a:bodyPr/>
          <a:lstStyle/>
          <a:p>
            <a:endParaRPr lang="es-MX" dirty="0"/>
          </a:p>
        </p:txBody>
      </p:sp>
      <p:sp>
        <p:nvSpPr>
          <p:cNvPr id="8" name="Freeform 8"/>
          <p:cNvSpPr/>
          <p:nvPr/>
        </p:nvSpPr>
        <p:spPr>
          <a:xfrm>
            <a:off x="670923" y="1377231"/>
            <a:ext cx="7654049" cy="7654049"/>
          </a:xfrm>
          <a:custGeom>
            <a:avLst/>
            <a:gdLst/>
            <a:ahLst/>
            <a:cxnLst/>
            <a:rect l="l" t="t" r="r" b="b"/>
            <a:pathLst>
              <a:path w="7654049" h="7654049">
                <a:moveTo>
                  <a:pt x="0" y="0"/>
                </a:moveTo>
                <a:lnTo>
                  <a:pt x="7654049" y="0"/>
                </a:lnTo>
                <a:lnTo>
                  <a:pt x="7654049" y="7654049"/>
                </a:lnTo>
                <a:lnTo>
                  <a:pt x="0" y="76540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dirty="0"/>
          </a:p>
        </p:txBody>
      </p:sp>
      <p:sp>
        <p:nvSpPr>
          <p:cNvPr id="9" name="Freeform 9"/>
          <p:cNvSpPr/>
          <p:nvPr/>
        </p:nvSpPr>
        <p:spPr>
          <a:xfrm>
            <a:off x="1093944" y="1800252"/>
            <a:ext cx="6808007" cy="6808007"/>
          </a:xfrm>
          <a:custGeom>
            <a:avLst/>
            <a:gdLst/>
            <a:ahLst/>
            <a:cxnLst/>
            <a:rect l="l" t="t" r="r" b="b"/>
            <a:pathLst>
              <a:path w="6808007" h="6808007">
                <a:moveTo>
                  <a:pt x="0" y="0"/>
                </a:moveTo>
                <a:lnTo>
                  <a:pt x="6808007" y="0"/>
                </a:lnTo>
                <a:lnTo>
                  <a:pt x="6808007" y="6808007"/>
                </a:lnTo>
                <a:lnTo>
                  <a:pt x="0" y="6808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dirty="0"/>
          </a:p>
        </p:txBody>
      </p:sp>
      <p:sp>
        <p:nvSpPr>
          <p:cNvPr id="11" name="Freeform 11"/>
          <p:cNvSpPr/>
          <p:nvPr/>
        </p:nvSpPr>
        <p:spPr>
          <a:xfrm>
            <a:off x="522651" y="805937"/>
            <a:ext cx="1142588" cy="1142588"/>
          </a:xfrm>
          <a:custGeom>
            <a:avLst/>
            <a:gdLst/>
            <a:ahLst/>
            <a:cxnLst/>
            <a:rect l="l" t="t" r="r" b="b"/>
            <a:pathLst>
              <a:path w="1142588" h="1142588">
                <a:moveTo>
                  <a:pt x="0" y="0"/>
                </a:moveTo>
                <a:lnTo>
                  <a:pt x="1142587" y="0"/>
                </a:lnTo>
                <a:lnTo>
                  <a:pt x="1142587" y="1142588"/>
                </a:lnTo>
                <a:lnTo>
                  <a:pt x="0" y="114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dirty="0"/>
          </a:p>
        </p:txBody>
      </p:sp>
      <p:sp>
        <p:nvSpPr>
          <p:cNvPr id="12" name="Freeform 12"/>
          <p:cNvSpPr/>
          <p:nvPr/>
        </p:nvSpPr>
        <p:spPr>
          <a:xfrm>
            <a:off x="7323616" y="7606902"/>
            <a:ext cx="1001357" cy="1001357"/>
          </a:xfrm>
          <a:custGeom>
            <a:avLst/>
            <a:gdLst/>
            <a:ahLst/>
            <a:cxnLst/>
            <a:rect l="l" t="t" r="r" b="b"/>
            <a:pathLst>
              <a:path w="1001357" h="1001357">
                <a:moveTo>
                  <a:pt x="0" y="0"/>
                </a:moveTo>
                <a:lnTo>
                  <a:pt x="1001356" y="0"/>
                </a:lnTo>
                <a:lnTo>
                  <a:pt x="1001356" y="1001357"/>
                </a:lnTo>
                <a:lnTo>
                  <a:pt x="0" y="1001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dirty="0"/>
          </a:p>
        </p:txBody>
      </p:sp>
      <p:sp>
        <p:nvSpPr>
          <p:cNvPr id="17" name="TextBox 17"/>
          <p:cNvSpPr txBox="1"/>
          <p:nvPr/>
        </p:nvSpPr>
        <p:spPr>
          <a:xfrm>
            <a:off x="9271025" y="1933754"/>
            <a:ext cx="8553616" cy="7781746"/>
          </a:xfrm>
          <a:prstGeom prst="rect">
            <a:avLst/>
          </a:prstGeom>
        </p:spPr>
        <p:txBody>
          <a:bodyPr wrap="square" lIns="0" tIns="0" rIns="0" bIns="0" rtlCol="0" anchor="t">
            <a:spAutoFit/>
          </a:bodyPr>
          <a:lstStyle/>
          <a:p>
            <a:pPr algn="just"/>
            <a:r>
              <a:rPr lang="es-MX" sz="2400" dirty="0">
                <a:solidFill>
                  <a:srgbClr val="002060"/>
                </a:solidFill>
                <a:latin typeface="Arial" panose="020B0604020202020204" pitchFamily="34" charset="0"/>
                <a:cs typeface="Arial" panose="020B0604020202020204" pitchFamily="34" charset="0"/>
              </a:rPr>
              <a:t>El banco Super Caja se encuentra en constante búsqueda de la optimización e innovación en sus procesos operativos, especialmente en lo que respecta a la determinación de la aprobación de créditos. El proceso actual, se lleva a cabo de forma manual, lo que implica una considerable inversión de tiempo, personal y recursos.</a:t>
            </a:r>
          </a:p>
          <a:p>
            <a:pPr algn="just"/>
            <a:endParaRPr lang="es-MX" sz="2400" dirty="0">
              <a:solidFill>
                <a:srgbClr val="002060"/>
              </a:solidFill>
              <a:latin typeface="Arial" panose="020B0604020202020204" pitchFamily="34" charset="0"/>
              <a:cs typeface="Arial" panose="020B0604020202020204" pitchFamily="34" charset="0"/>
            </a:endParaRPr>
          </a:p>
          <a:p>
            <a:pPr algn="just"/>
            <a:r>
              <a:rPr lang="es-MX" sz="2400" dirty="0">
                <a:solidFill>
                  <a:srgbClr val="002060"/>
                </a:solidFill>
                <a:latin typeface="Arial" panose="020B0604020202020204" pitchFamily="34" charset="0"/>
                <a:cs typeface="Arial" panose="020B0604020202020204" pitchFamily="34" charset="0"/>
              </a:rPr>
              <a:t>Con el objetivo de mejorar la eficiencia y agilidad en la toma de decisiones, así como reducir la carga operativa, se decidió emprender un análisis exhaustivo de los datos con la finalidad identificar patrones, tendencias y reglas de negocio que permitan automatizar este proceso.</a:t>
            </a:r>
          </a:p>
          <a:p>
            <a:pPr algn="just">
              <a:lnSpc>
                <a:spcPts val="3331"/>
              </a:lnSpc>
            </a:pPr>
            <a:endParaRPr lang="es-MX" sz="2400" dirty="0">
              <a:solidFill>
                <a:srgbClr val="002060"/>
              </a:solidFill>
              <a:latin typeface="Arial" panose="020B0604020202020204" pitchFamily="34" charset="0"/>
              <a:cs typeface="Arial" panose="020B0604020202020204" pitchFamily="34" charset="0"/>
            </a:endParaRPr>
          </a:p>
          <a:p>
            <a:pPr algn="just">
              <a:lnSpc>
                <a:spcPts val="3331"/>
              </a:lnSpc>
            </a:pPr>
            <a:r>
              <a:rPr lang="es-MX" sz="2400" dirty="0">
                <a:solidFill>
                  <a:srgbClr val="002060"/>
                </a:solidFill>
                <a:latin typeface="Arial" panose="020B0604020202020204" pitchFamily="34" charset="0"/>
                <a:cs typeface="Arial" panose="020B0604020202020204" pitchFamily="34" charset="0"/>
              </a:rPr>
              <a:t>Se utilizó como técnica de análisis el cálculo del riesgo relativo, el cual proporciona una medida comparativa del riesgo de incumplimiento entre diferentes grupos o categorías dentro de la población de clientes. Este enfoque permite identificar de manera precisa aquellos factores que influyen en la probabilidad de que un cliente se convierta en un mal pagador.</a:t>
            </a:r>
          </a:p>
        </p:txBody>
      </p:sp>
      <p:sp>
        <p:nvSpPr>
          <p:cNvPr id="18" name="TextBox 18"/>
          <p:cNvSpPr txBox="1"/>
          <p:nvPr/>
        </p:nvSpPr>
        <p:spPr>
          <a:xfrm>
            <a:off x="12048882" y="1019175"/>
            <a:ext cx="5772930" cy="654025"/>
          </a:xfrm>
          <a:prstGeom prst="rect">
            <a:avLst/>
          </a:prstGeom>
        </p:spPr>
        <p:txBody>
          <a:bodyPr wrap="square" lIns="0" tIns="0" rIns="0" bIns="0" rtlCol="0" anchor="t">
            <a:spAutoFit/>
          </a:bodyPr>
          <a:lstStyle/>
          <a:p>
            <a:pPr algn="r">
              <a:lnSpc>
                <a:spcPts val="5084"/>
              </a:lnSpc>
            </a:pPr>
            <a:r>
              <a:rPr lang="es-MX" sz="4499" b="1" spc="-134" dirty="0">
                <a:solidFill>
                  <a:srgbClr val="F6A800"/>
                </a:solidFill>
                <a:latin typeface="Arial" panose="020B0604020202020204" pitchFamily="34" charset="0"/>
                <a:cs typeface="Arial" panose="020B0604020202020204" pitchFamily="34" charset="0"/>
              </a:rPr>
              <a:t>Introducción</a:t>
            </a:r>
            <a:r>
              <a:rPr lang="en-US" sz="4499" spc="-134" dirty="0">
                <a:solidFill>
                  <a:srgbClr val="F6A800"/>
                </a:solidFill>
                <a:latin typeface="Poppins Bold"/>
              </a:rPr>
              <a:t>.</a:t>
            </a:r>
          </a:p>
        </p:txBody>
      </p:sp>
      <p:pic>
        <p:nvPicPr>
          <p:cNvPr id="23" name="Picture 2" descr="Inmuebles históricos: Banco de México cumple 119 años - wiggot">
            <a:extLst>
              <a:ext uri="{FF2B5EF4-FFF2-40B4-BE49-F238E27FC236}">
                <a16:creationId xmlns:a16="http://schemas.microsoft.com/office/drawing/2014/main" id="{5BCDF835-005C-385E-93CB-C65B661F95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6144" y="2048758"/>
            <a:ext cx="6423327" cy="6327008"/>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750858" y="1491322"/>
            <a:ext cx="6786283" cy="7689839"/>
          </a:xfrm>
          <a:custGeom>
            <a:avLst/>
            <a:gdLst/>
            <a:ahLst/>
            <a:cxnLst/>
            <a:rect l="l" t="t" r="r" b="b"/>
            <a:pathLst>
              <a:path w="6786283" h="7689839">
                <a:moveTo>
                  <a:pt x="0" y="0"/>
                </a:moveTo>
                <a:lnTo>
                  <a:pt x="6786284" y="0"/>
                </a:lnTo>
                <a:lnTo>
                  <a:pt x="6786284" y="7689839"/>
                </a:lnTo>
                <a:lnTo>
                  <a:pt x="0" y="768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dirty="0"/>
          </a:p>
        </p:txBody>
      </p:sp>
      <p:sp>
        <p:nvSpPr>
          <p:cNvPr id="3" name="Freeform 3"/>
          <p:cNvSpPr/>
          <p:nvPr/>
        </p:nvSpPr>
        <p:spPr>
          <a:xfrm rot="2816745">
            <a:off x="16201008" y="-69536"/>
            <a:ext cx="4802674" cy="1510659"/>
          </a:xfrm>
          <a:custGeom>
            <a:avLst/>
            <a:gdLst/>
            <a:ahLst/>
            <a:cxnLst/>
            <a:rect l="l" t="t" r="r" b="b"/>
            <a:pathLst>
              <a:path w="4802674" h="1510659">
                <a:moveTo>
                  <a:pt x="0" y="0"/>
                </a:moveTo>
                <a:lnTo>
                  <a:pt x="4802675" y="0"/>
                </a:lnTo>
                <a:lnTo>
                  <a:pt x="4802675" y="1510660"/>
                </a:lnTo>
                <a:lnTo>
                  <a:pt x="0" y="15106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dirty="0"/>
          </a:p>
        </p:txBody>
      </p:sp>
      <p:sp>
        <p:nvSpPr>
          <p:cNvPr id="4" name="Freeform 4"/>
          <p:cNvSpPr/>
          <p:nvPr/>
        </p:nvSpPr>
        <p:spPr>
          <a:xfrm rot="-2906905" flipH="1">
            <a:off x="-2486805" y="-270124"/>
            <a:ext cx="4802674" cy="1510659"/>
          </a:xfrm>
          <a:custGeom>
            <a:avLst/>
            <a:gdLst/>
            <a:ahLst/>
            <a:cxnLst/>
            <a:rect l="l" t="t" r="r" b="b"/>
            <a:pathLst>
              <a:path w="4802674" h="1510659">
                <a:moveTo>
                  <a:pt x="4802675" y="0"/>
                </a:moveTo>
                <a:lnTo>
                  <a:pt x="0" y="0"/>
                </a:lnTo>
                <a:lnTo>
                  <a:pt x="0" y="1510659"/>
                </a:lnTo>
                <a:lnTo>
                  <a:pt x="4802675" y="1510659"/>
                </a:lnTo>
                <a:lnTo>
                  <a:pt x="48026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dirty="0"/>
          </a:p>
        </p:txBody>
      </p:sp>
      <p:sp>
        <p:nvSpPr>
          <p:cNvPr id="5" name="Freeform 5"/>
          <p:cNvSpPr/>
          <p:nvPr/>
        </p:nvSpPr>
        <p:spPr>
          <a:xfrm rot="2816745">
            <a:off x="15173184" y="788078"/>
            <a:ext cx="4213366" cy="481243"/>
          </a:xfrm>
          <a:custGeom>
            <a:avLst/>
            <a:gdLst/>
            <a:ahLst/>
            <a:cxnLst/>
            <a:rect l="l" t="t" r="r" b="b"/>
            <a:pathLst>
              <a:path w="4213366" h="481243">
                <a:moveTo>
                  <a:pt x="0" y="0"/>
                </a:moveTo>
                <a:lnTo>
                  <a:pt x="4213365" y="0"/>
                </a:lnTo>
                <a:lnTo>
                  <a:pt x="4213365" y="481244"/>
                </a:lnTo>
                <a:lnTo>
                  <a:pt x="0" y="481244"/>
                </a:lnTo>
                <a:lnTo>
                  <a:pt x="0" y="0"/>
                </a:lnTo>
                <a:close/>
              </a:path>
            </a:pathLst>
          </a:custGeom>
          <a:blipFill>
            <a:blip r:embed="rId6">
              <a:extLst>
                <a:ext uri="{96DAC541-7B7A-43D3-8B79-37D633B846F1}">
                  <asvg:svgBlip xmlns:asvg="http://schemas.microsoft.com/office/drawing/2016/SVG/main" r:embed="rId7"/>
                </a:ext>
              </a:extLst>
            </a:blip>
            <a:stretch>
              <a:fillRect t="-80318" b="-95070"/>
            </a:stretch>
          </a:blipFill>
        </p:spPr>
        <p:txBody>
          <a:bodyPr/>
          <a:lstStyle/>
          <a:p>
            <a:endParaRPr lang="es-MX" dirty="0"/>
          </a:p>
        </p:txBody>
      </p:sp>
      <p:sp>
        <p:nvSpPr>
          <p:cNvPr id="6" name="Freeform 6"/>
          <p:cNvSpPr/>
          <p:nvPr/>
        </p:nvSpPr>
        <p:spPr>
          <a:xfrm rot="-2942733" flipH="1">
            <a:off x="-1058091" y="742968"/>
            <a:ext cx="4213366" cy="481243"/>
          </a:xfrm>
          <a:custGeom>
            <a:avLst/>
            <a:gdLst/>
            <a:ahLst/>
            <a:cxnLst/>
            <a:rect l="l" t="t" r="r" b="b"/>
            <a:pathLst>
              <a:path w="4213366" h="481243">
                <a:moveTo>
                  <a:pt x="4213365" y="0"/>
                </a:moveTo>
                <a:lnTo>
                  <a:pt x="0" y="0"/>
                </a:lnTo>
                <a:lnTo>
                  <a:pt x="0" y="481244"/>
                </a:lnTo>
                <a:lnTo>
                  <a:pt x="4213365" y="481244"/>
                </a:lnTo>
                <a:lnTo>
                  <a:pt x="4213365" y="0"/>
                </a:lnTo>
                <a:close/>
              </a:path>
            </a:pathLst>
          </a:custGeom>
          <a:blipFill>
            <a:blip r:embed="rId6">
              <a:extLst>
                <a:ext uri="{96DAC541-7B7A-43D3-8B79-37D633B846F1}">
                  <asvg:svgBlip xmlns:asvg="http://schemas.microsoft.com/office/drawing/2016/SVG/main" r:embed="rId7"/>
                </a:ext>
              </a:extLst>
            </a:blip>
            <a:stretch>
              <a:fillRect t="-80318" b="-95070"/>
            </a:stretch>
          </a:blipFill>
        </p:spPr>
        <p:txBody>
          <a:bodyPr/>
          <a:lstStyle/>
          <a:p>
            <a:endParaRPr lang="es-MX" dirty="0"/>
          </a:p>
        </p:txBody>
      </p:sp>
      <p:sp>
        <p:nvSpPr>
          <p:cNvPr id="7" name="Freeform 7"/>
          <p:cNvSpPr/>
          <p:nvPr/>
        </p:nvSpPr>
        <p:spPr>
          <a:xfrm>
            <a:off x="16293027" y="374679"/>
            <a:ext cx="654021" cy="654021"/>
          </a:xfrm>
          <a:custGeom>
            <a:avLst/>
            <a:gdLst/>
            <a:ahLst/>
            <a:cxnLst/>
            <a:rect l="l" t="t" r="r" b="b"/>
            <a:pathLst>
              <a:path w="654021" h="654021">
                <a:moveTo>
                  <a:pt x="0" y="0"/>
                </a:moveTo>
                <a:lnTo>
                  <a:pt x="654021" y="0"/>
                </a:lnTo>
                <a:lnTo>
                  <a:pt x="654021" y="654021"/>
                </a:lnTo>
                <a:lnTo>
                  <a:pt x="0" y="6540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dirty="0"/>
          </a:p>
        </p:txBody>
      </p:sp>
      <p:sp>
        <p:nvSpPr>
          <p:cNvPr id="8" name="Freeform 8"/>
          <p:cNvSpPr/>
          <p:nvPr/>
        </p:nvSpPr>
        <p:spPr>
          <a:xfrm>
            <a:off x="7835807" y="3982633"/>
            <a:ext cx="2592917" cy="2592917"/>
          </a:xfrm>
          <a:custGeom>
            <a:avLst/>
            <a:gdLst/>
            <a:ahLst/>
            <a:cxnLst/>
            <a:rect l="l" t="t" r="r" b="b"/>
            <a:pathLst>
              <a:path w="2592917" h="2592917">
                <a:moveTo>
                  <a:pt x="0" y="0"/>
                </a:moveTo>
                <a:lnTo>
                  <a:pt x="2592916" y="0"/>
                </a:lnTo>
                <a:lnTo>
                  <a:pt x="2592916" y="2592917"/>
                </a:lnTo>
                <a:lnTo>
                  <a:pt x="0" y="25929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dirty="0"/>
          </a:p>
        </p:txBody>
      </p:sp>
      <p:sp>
        <p:nvSpPr>
          <p:cNvPr id="9" name="Freeform 9"/>
          <p:cNvSpPr/>
          <p:nvPr/>
        </p:nvSpPr>
        <p:spPr>
          <a:xfrm>
            <a:off x="8002008" y="4137099"/>
            <a:ext cx="2283985" cy="2283985"/>
          </a:xfrm>
          <a:custGeom>
            <a:avLst/>
            <a:gdLst/>
            <a:ahLst/>
            <a:cxnLst/>
            <a:rect l="l" t="t" r="r" b="b"/>
            <a:pathLst>
              <a:path w="2283985" h="2283985">
                <a:moveTo>
                  <a:pt x="0" y="0"/>
                </a:moveTo>
                <a:lnTo>
                  <a:pt x="2283984" y="0"/>
                </a:lnTo>
                <a:lnTo>
                  <a:pt x="2283984" y="2283985"/>
                </a:lnTo>
                <a:lnTo>
                  <a:pt x="0" y="2283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dirty="0"/>
          </a:p>
        </p:txBody>
      </p:sp>
      <p:sp>
        <p:nvSpPr>
          <p:cNvPr id="10" name="Freeform 10"/>
          <p:cNvSpPr/>
          <p:nvPr/>
        </p:nvSpPr>
        <p:spPr>
          <a:xfrm>
            <a:off x="1351886" y="374679"/>
            <a:ext cx="654021" cy="654021"/>
          </a:xfrm>
          <a:custGeom>
            <a:avLst/>
            <a:gdLst/>
            <a:ahLst/>
            <a:cxnLst/>
            <a:rect l="l" t="t" r="r" b="b"/>
            <a:pathLst>
              <a:path w="654021" h="654021">
                <a:moveTo>
                  <a:pt x="0" y="0"/>
                </a:moveTo>
                <a:lnTo>
                  <a:pt x="654022" y="0"/>
                </a:lnTo>
                <a:lnTo>
                  <a:pt x="654022" y="654021"/>
                </a:lnTo>
                <a:lnTo>
                  <a:pt x="0" y="6540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dirty="0"/>
          </a:p>
        </p:txBody>
      </p:sp>
      <p:sp>
        <p:nvSpPr>
          <p:cNvPr id="11" name="Freeform 11"/>
          <p:cNvSpPr/>
          <p:nvPr/>
        </p:nvSpPr>
        <p:spPr>
          <a:xfrm>
            <a:off x="10285992" y="2311937"/>
            <a:ext cx="792905" cy="792905"/>
          </a:xfrm>
          <a:custGeom>
            <a:avLst/>
            <a:gdLst/>
            <a:ahLst/>
            <a:cxnLst/>
            <a:rect l="l" t="t" r="r" b="b"/>
            <a:pathLst>
              <a:path w="792905" h="792905">
                <a:moveTo>
                  <a:pt x="0" y="0"/>
                </a:moveTo>
                <a:lnTo>
                  <a:pt x="792905" y="0"/>
                </a:lnTo>
                <a:lnTo>
                  <a:pt x="792905" y="792905"/>
                </a:lnTo>
                <a:lnTo>
                  <a:pt x="0" y="7929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dirty="0"/>
          </a:p>
        </p:txBody>
      </p:sp>
      <p:sp>
        <p:nvSpPr>
          <p:cNvPr id="12" name="Freeform 12"/>
          <p:cNvSpPr/>
          <p:nvPr/>
        </p:nvSpPr>
        <p:spPr>
          <a:xfrm>
            <a:off x="7215888" y="2254393"/>
            <a:ext cx="755837" cy="850450"/>
          </a:xfrm>
          <a:custGeom>
            <a:avLst/>
            <a:gdLst/>
            <a:ahLst/>
            <a:cxnLst/>
            <a:rect l="l" t="t" r="r" b="b"/>
            <a:pathLst>
              <a:path w="755837" h="850450">
                <a:moveTo>
                  <a:pt x="0" y="0"/>
                </a:moveTo>
                <a:lnTo>
                  <a:pt x="755837" y="0"/>
                </a:lnTo>
                <a:lnTo>
                  <a:pt x="755837" y="850449"/>
                </a:lnTo>
                <a:lnTo>
                  <a:pt x="0" y="8504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dirty="0"/>
          </a:p>
        </p:txBody>
      </p:sp>
      <p:sp>
        <p:nvSpPr>
          <p:cNvPr id="13" name="Freeform 13"/>
          <p:cNvSpPr/>
          <p:nvPr/>
        </p:nvSpPr>
        <p:spPr>
          <a:xfrm>
            <a:off x="5702245" y="4888022"/>
            <a:ext cx="736188" cy="782139"/>
          </a:xfrm>
          <a:custGeom>
            <a:avLst/>
            <a:gdLst/>
            <a:ahLst/>
            <a:cxnLst/>
            <a:rect l="l" t="t" r="r" b="b"/>
            <a:pathLst>
              <a:path w="736188" h="782139">
                <a:moveTo>
                  <a:pt x="0" y="0"/>
                </a:moveTo>
                <a:lnTo>
                  <a:pt x="736188" y="0"/>
                </a:lnTo>
                <a:lnTo>
                  <a:pt x="736188" y="782139"/>
                </a:lnTo>
                <a:lnTo>
                  <a:pt x="0" y="7821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MX" dirty="0"/>
          </a:p>
        </p:txBody>
      </p:sp>
      <p:sp>
        <p:nvSpPr>
          <p:cNvPr id="14" name="Freeform 14"/>
          <p:cNvSpPr/>
          <p:nvPr/>
        </p:nvSpPr>
        <p:spPr>
          <a:xfrm>
            <a:off x="11779329" y="4853328"/>
            <a:ext cx="851526" cy="851526"/>
          </a:xfrm>
          <a:custGeom>
            <a:avLst/>
            <a:gdLst/>
            <a:ahLst/>
            <a:cxnLst/>
            <a:rect l="l" t="t" r="r" b="b"/>
            <a:pathLst>
              <a:path w="851526" h="851526">
                <a:moveTo>
                  <a:pt x="0" y="0"/>
                </a:moveTo>
                <a:lnTo>
                  <a:pt x="851526" y="0"/>
                </a:lnTo>
                <a:lnTo>
                  <a:pt x="851526" y="851527"/>
                </a:lnTo>
                <a:lnTo>
                  <a:pt x="0" y="8515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MX" dirty="0"/>
          </a:p>
        </p:txBody>
      </p:sp>
      <p:sp>
        <p:nvSpPr>
          <p:cNvPr id="15" name="Freeform 15"/>
          <p:cNvSpPr/>
          <p:nvPr/>
        </p:nvSpPr>
        <p:spPr>
          <a:xfrm>
            <a:off x="10222015" y="7491418"/>
            <a:ext cx="856882" cy="851526"/>
          </a:xfrm>
          <a:custGeom>
            <a:avLst/>
            <a:gdLst/>
            <a:ahLst/>
            <a:cxnLst/>
            <a:rect l="l" t="t" r="r" b="b"/>
            <a:pathLst>
              <a:path w="856882" h="851526">
                <a:moveTo>
                  <a:pt x="0" y="0"/>
                </a:moveTo>
                <a:lnTo>
                  <a:pt x="856882" y="0"/>
                </a:lnTo>
                <a:lnTo>
                  <a:pt x="856882" y="851526"/>
                </a:lnTo>
                <a:lnTo>
                  <a:pt x="0" y="85152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MX" dirty="0"/>
          </a:p>
        </p:txBody>
      </p:sp>
      <p:sp>
        <p:nvSpPr>
          <p:cNvPr id="16" name="Freeform 16"/>
          <p:cNvSpPr/>
          <p:nvPr/>
        </p:nvSpPr>
        <p:spPr>
          <a:xfrm>
            <a:off x="8283131" y="4433152"/>
            <a:ext cx="1721737" cy="1500063"/>
          </a:xfrm>
          <a:custGeom>
            <a:avLst/>
            <a:gdLst/>
            <a:ahLst/>
            <a:cxnLst/>
            <a:rect l="l" t="t" r="r" b="b"/>
            <a:pathLst>
              <a:path w="1721737" h="1500063">
                <a:moveTo>
                  <a:pt x="0" y="0"/>
                </a:moveTo>
                <a:lnTo>
                  <a:pt x="1721738" y="0"/>
                </a:lnTo>
                <a:lnTo>
                  <a:pt x="1721738" y="1500063"/>
                </a:lnTo>
                <a:lnTo>
                  <a:pt x="0" y="150006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MX" dirty="0"/>
          </a:p>
        </p:txBody>
      </p:sp>
      <p:sp>
        <p:nvSpPr>
          <p:cNvPr id="17" name="Freeform 17"/>
          <p:cNvSpPr/>
          <p:nvPr/>
        </p:nvSpPr>
        <p:spPr>
          <a:xfrm>
            <a:off x="7275591" y="7569114"/>
            <a:ext cx="696134" cy="696134"/>
          </a:xfrm>
          <a:custGeom>
            <a:avLst/>
            <a:gdLst/>
            <a:ahLst/>
            <a:cxnLst/>
            <a:rect l="l" t="t" r="r" b="b"/>
            <a:pathLst>
              <a:path w="696134" h="696134">
                <a:moveTo>
                  <a:pt x="0" y="0"/>
                </a:moveTo>
                <a:lnTo>
                  <a:pt x="696134" y="0"/>
                </a:lnTo>
                <a:lnTo>
                  <a:pt x="696134" y="696134"/>
                </a:lnTo>
                <a:lnTo>
                  <a:pt x="0" y="69613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MX" dirty="0"/>
          </a:p>
        </p:txBody>
      </p:sp>
      <p:sp>
        <p:nvSpPr>
          <p:cNvPr id="18" name="TextBox 18"/>
          <p:cNvSpPr txBox="1"/>
          <p:nvPr/>
        </p:nvSpPr>
        <p:spPr>
          <a:xfrm>
            <a:off x="2065914" y="577503"/>
            <a:ext cx="14220444" cy="594393"/>
          </a:xfrm>
          <a:prstGeom prst="rect">
            <a:avLst/>
          </a:prstGeom>
        </p:spPr>
        <p:txBody>
          <a:bodyPr wrap="square" lIns="0" tIns="0" rIns="0" bIns="0" rtlCol="0" anchor="t">
            <a:spAutoFit/>
          </a:bodyPr>
          <a:lstStyle/>
          <a:p>
            <a:pPr algn="ctr">
              <a:lnSpc>
                <a:spcPts val="4519"/>
              </a:lnSpc>
            </a:pPr>
            <a:r>
              <a:rPr lang="es-MX" sz="4500" b="1" spc="-119" dirty="0">
                <a:solidFill>
                  <a:srgbClr val="033498"/>
                </a:solidFill>
                <a:latin typeface="Arial" panose="020B0604020202020204" pitchFamily="34" charset="0"/>
                <a:cs typeface="Arial" panose="020B0604020202020204" pitchFamily="34" charset="0"/>
              </a:rPr>
              <a:t>Datos generales del </a:t>
            </a:r>
            <a:r>
              <a:rPr lang="es-MX" sz="4500" b="1" spc="-119" dirty="0" err="1">
                <a:solidFill>
                  <a:srgbClr val="033498"/>
                </a:solidFill>
                <a:latin typeface="Arial" panose="020B0604020202020204" pitchFamily="34" charset="0"/>
                <a:cs typeface="Arial" panose="020B0604020202020204" pitchFamily="34" charset="0"/>
              </a:rPr>
              <a:t>Analisis</a:t>
            </a:r>
            <a:r>
              <a:rPr lang="es-MX" sz="4500" b="1" spc="-119" dirty="0">
                <a:solidFill>
                  <a:srgbClr val="033498"/>
                </a:solidFill>
                <a:latin typeface="Arial" panose="020B0604020202020204" pitchFamily="34" charset="0"/>
                <a:cs typeface="Arial" panose="020B0604020202020204" pitchFamily="34" charset="0"/>
              </a:rPr>
              <a:t>.</a:t>
            </a:r>
          </a:p>
        </p:txBody>
      </p:sp>
      <p:sp>
        <p:nvSpPr>
          <p:cNvPr id="19" name="TextBox 19"/>
          <p:cNvSpPr txBox="1"/>
          <p:nvPr/>
        </p:nvSpPr>
        <p:spPr>
          <a:xfrm>
            <a:off x="11836027" y="2550010"/>
            <a:ext cx="5423273" cy="487313"/>
          </a:xfrm>
          <a:prstGeom prst="rect">
            <a:avLst/>
          </a:prstGeom>
        </p:spPr>
        <p:txBody>
          <a:bodyPr lIns="0" tIns="0" rIns="0" bIns="0" rtlCol="0" anchor="t">
            <a:spAutoFit/>
          </a:bodyPr>
          <a:lstStyle/>
          <a:p>
            <a:pPr algn="just">
              <a:lnSpc>
                <a:spcPts val="1937"/>
              </a:lnSpc>
            </a:pPr>
            <a:r>
              <a:rPr lang="es-MX" sz="2000" dirty="0">
                <a:solidFill>
                  <a:srgbClr val="033498"/>
                </a:solidFill>
                <a:latin typeface="Arial" panose="020B0604020202020204" pitchFamily="34" charset="0"/>
                <a:cs typeface="Arial" panose="020B0604020202020204" pitchFamily="34" charset="0"/>
              </a:rPr>
              <a:t>Total: 14,522</a:t>
            </a:r>
          </a:p>
          <a:p>
            <a:pPr algn="just">
              <a:lnSpc>
                <a:spcPts val="1937"/>
              </a:lnSpc>
            </a:pPr>
            <a:r>
              <a:rPr lang="es-MX" sz="2000" dirty="0">
                <a:solidFill>
                  <a:srgbClr val="033498"/>
                </a:solidFill>
                <a:latin typeface="Arial" panose="020B0604020202020204" pitchFamily="34" charset="0"/>
                <a:cs typeface="Arial" panose="020B0604020202020204" pitchFamily="34" charset="0"/>
              </a:rPr>
              <a:t>90 días, 60 días, 30 días</a:t>
            </a:r>
            <a:r>
              <a:rPr lang="en-US" sz="2000" dirty="0">
                <a:solidFill>
                  <a:srgbClr val="033498"/>
                </a:solidFill>
                <a:latin typeface="Arial" panose="020B0604020202020204" pitchFamily="34" charset="0"/>
                <a:cs typeface="Arial" panose="020B0604020202020204" pitchFamily="34" charset="0"/>
              </a:rPr>
              <a:t>.</a:t>
            </a:r>
          </a:p>
        </p:txBody>
      </p:sp>
      <p:sp>
        <p:nvSpPr>
          <p:cNvPr id="20" name="TextBox 20"/>
          <p:cNvSpPr txBox="1"/>
          <p:nvPr/>
        </p:nvSpPr>
        <p:spPr>
          <a:xfrm>
            <a:off x="11836027" y="7694115"/>
            <a:ext cx="5423273" cy="487313"/>
          </a:xfrm>
          <a:prstGeom prst="rect">
            <a:avLst/>
          </a:prstGeom>
        </p:spPr>
        <p:txBody>
          <a:bodyPr lIns="0" tIns="0" rIns="0" bIns="0" rtlCol="0" anchor="t">
            <a:spAutoFit/>
          </a:bodyPr>
          <a:lstStyle/>
          <a:p>
            <a:pPr algn="just">
              <a:lnSpc>
                <a:spcPts val="1937"/>
              </a:lnSpc>
            </a:pPr>
            <a:r>
              <a:rPr lang="es-MX" sz="2000" dirty="0">
                <a:solidFill>
                  <a:srgbClr val="033498"/>
                </a:solidFill>
                <a:latin typeface="Arial" panose="020B0604020202020204" pitchFamily="34" charset="0"/>
                <a:cs typeface="Arial" panose="020B0604020202020204" pitchFamily="34" charset="0"/>
              </a:rPr>
              <a:t>Porcentaje de deuda, porcentaje de crédito no asegurado por activos fijos</a:t>
            </a:r>
          </a:p>
        </p:txBody>
      </p:sp>
      <p:sp>
        <p:nvSpPr>
          <p:cNvPr id="21" name="TextBox 21"/>
          <p:cNvSpPr txBox="1"/>
          <p:nvPr/>
        </p:nvSpPr>
        <p:spPr>
          <a:xfrm>
            <a:off x="13089680" y="5092413"/>
            <a:ext cx="4169620" cy="730969"/>
          </a:xfrm>
          <a:prstGeom prst="rect">
            <a:avLst/>
          </a:prstGeom>
        </p:spPr>
        <p:txBody>
          <a:bodyPr lIns="0" tIns="0" rIns="0" bIns="0" rtlCol="0" anchor="t">
            <a:spAutoFit/>
          </a:bodyPr>
          <a:lstStyle/>
          <a:p>
            <a:pPr>
              <a:lnSpc>
                <a:spcPts val="1937"/>
              </a:lnSpc>
            </a:pPr>
            <a:r>
              <a:rPr lang="es-MX" sz="2000" dirty="0">
                <a:solidFill>
                  <a:srgbClr val="033498"/>
                </a:solidFill>
                <a:latin typeface="Arial" panose="020B0604020202020204" pitchFamily="34" charset="0"/>
                <a:cs typeface="Arial" panose="020B0604020202020204" pitchFamily="34" charset="0"/>
              </a:rPr>
              <a:t>Total: 305,170.</a:t>
            </a:r>
          </a:p>
          <a:p>
            <a:pPr>
              <a:lnSpc>
                <a:spcPts val="1937"/>
              </a:lnSpc>
            </a:pPr>
            <a:r>
              <a:rPr lang="es-MX" sz="2000" dirty="0">
                <a:solidFill>
                  <a:srgbClr val="033498"/>
                </a:solidFill>
                <a:latin typeface="Arial" panose="020B0604020202020204" pitchFamily="34" charset="0"/>
                <a:cs typeface="Arial" panose="020B0604020202020204" pitchFamily="34" charset="0"/>
              </a:rPr>
              <a:t>Créditos: Hipotecario y otros </a:t>
            </a:r>
            <a:br>
              <a:rPr lang="es-MX" sz="2000" dirty="0">
                <a:solidFill>
                  <a:srgbClr val="000000"/>
                </a:solidFill>
                <a:latin typeface="Arial" panose="020B0604020202020204" pitchFamily="34" charset="0"/>
                <a:cs typeface="Arial" panose="020B0604020202020204" pitchFamily="34" charset="0"/>
              </a:rPr>
            </a:br>
            <a:endParaRPr lang="es-MX" sz="2000" dirty="0">
              <a:solidFill>
                <a:srgbClr val="000000"/>
              </a:solidFill>
              <a:latin typeface="Arial" panose="020B0604020202020204" pitchFamily="34" charset="0"/>
              <a:cs typeface="Arial" panose="020B0604020202020204" pitchFamily="34" charset="0"/>
            </a:endParaRPr>
          </a:p>
        </p:txBody>
      </p:sp>
      <p:sp>
        <p:nvSpPr>
          <p:cNvPr id="22" name="TextBox 22"/>
          <p:cNvSpPr txBox="1"/>
          <p:nvPr/>
        </p:nvSpPr>
        <p:spPr>
          <a:xfrm>
            <a:off x="1034210" y="5092413"/>
            <a:ext cx="4059293" cy="730969"/>
          </a:xfrm>
          <a:prstGeom prst="rect">
            <a:avLst/>
          </a:prstGeom>
        </p:spPr>
        <p:txBody>
          <a:bodyPr wrap="square" lIns="0" tIns="0" rIns="0" bIns="0" rtlCol="0" anchor="t">
            <a:spAutoFit/>
          </a:bodyPr>
          <a:lstStyle/>
          <a:p>
            <a:pPr algn="r">
              <a:lnSpc>
                <a:spcPts val="1937"/>
              </a:lnSpc>
            </a:pPr>
            <a:r>
              <a:rPr lang="es-MX" sz="2000" dirty="0">
                <a:solidFill>
                  <a:srgbClr val="033498"/>
                </a:solidFill>
                <a:latin typeface="Arial" panose="020B0604020202020204" pitchFamily="34" charset="0"/>
                <a:cs typeface="Arial" panose="020B0604020202020204" pitchFamily="34" charset="0"/>
              </a:rPr>
              <a:t>Total: 35,905</a:t>
            </a:r>
          </a:p>
          <a:p>
            <a:pPr algn="r">
              <a:lnSpc>
                <a:spcPts val="1937"/>
              </a:lnSpc>
            </a:pPr>
            <a:r>
              <a:rPr lang="es-MX" sz="2000" dirty="0">
                <a:solidFill>
                  <a:srgbClr val="033498"/>
                </a:solidFill>
                <a:latin typeface="Arial" panose="020B0604020202020204" pitchFamily="34" charset="0"/>
                <a:cs typeface="Arial" panose="020B0604020202020204" pitchFamily="34" charset="0"/>
              </a:rPr>
              <a:t>Edad, genero, salario, numero de dependientes</a:t>
            </a:r>
            <a:r>
              <a:rPr lang="es-MX" sz="2000" dirty="0">
                <a:solidFill>
                  <a:srgbClr val="000000"/>
                </a:solidFill>
                <a:latin typeface="Arial" panose="020B0604020202020204" pitchFamily="34" charset="0"/>
                <a:cs typeface="Arial" panose="020B0604020202020204" pitchFamily="34" charset="0"/>
              </a:rPr>
              <a:t>.</a:t>
            </a:r>
          </a:p>
        </p:txBody>
      </p:sp>
      <p:sp>
        <p:nvSpPr>
          <p:cNvPr id="23" name="TextBox 23"/>
          <p:cNvSpPr txBox="1"/>
          <p:nvPr/>
        </p:nvSpPr>
        <p:spPr>
          <a:xfrm>
            <a:off x="1034210" y="2550010"/>
            <a:ext cx="5423273" cy="487313"/>
          </a:xfrm>
          <a:prstGeom prst="rect">
            <a:avLst/>
          </a:prstGeom>
        </p:spPr>
        <p:txBody>
          <a:bodyPr lIns="0" tIns="0" rIns="0" bIns="0" rtlCol="0" anchor="t">
            <a:spAutoFit/>
          </a:bodyPr>
          <a:lstStyle/>
          <a:p>
            <a:pPr algn="just">
              <a:lnSpc>
                <a:spcPts val="1937"/>
              </a:lnSpc>
            </a:pPr>
            <a:r>
              <a:rPr lang="es-MX" sz="2000" dirty="0">
                <a:solidFill>
                  <a:srgbClr val="033498"/>
                </a:solidFill>
                <a:latin typeface="Arial" panose="020B0604020202020204" pitchFamily="34" charset="0"/>
                <a:cs typeface="Arial" panose="020B0604020202020204" pitchFamily="34" charset="0"/>
              </a:rPr>
              <a:t>Información demográfica y crediticia de los clientes, generalidades y detalles de créditos.</a:t>
            </a:r>
          </a:p>
        </p:txBody>
      </p:sp>
      <p:sp>
        <p:nvSpPr>
          <p:cNvPr id="24" name="TextBox 24"/>
          <p:cNvSpPr txBox="1"/>
          <p:nvPr/>
        </p:nvSpPr>
        <p:spPr>
          <a:xfrm>
            <a:off x="1034210" y="7694115"/>
            <a:ext cx="5423273" cy="730969"/>
          </a:xfrm>
          <a:prstGeom prst="rect">
            <a:avLst/>
          </a:prstGeom>
        </p:spPr>
        <p:txBody>
          <a:bodyPr lIns="0" tIns="0" rIns="0" bIns="0" rtlCol="0" anchor="t">
            <a:spAutoFit/>
          </a:bodyPr>
          <a:lstStyle/>
          <a:p>
            <a:pPr algn="r">
              <a:lnSpc>
                <a:spcPts val="1937"/>
              </a:lnSpc>
            </a:pPr>
            <a:r>
              <a:rPr lang="en-US" sz="2000" dirty="0">
                <a:solidFill>
                  <a:srgbClr val="033498"/>
                </a:solidFill>
                <a:latin typeface="Arial" panose="020B0604020202020204" pitchFamily="34" charset="0"/>
                <a:cs typeface="Arial" panose="020B0604020202020204" pitchFamily="34" charset="0"/>
              </a:rPr>
              <a:t>Total: 632, 1.76%</a:t>
            </a:r>
          </a:p>
          <a:p>
            <a:pPr algn="r">
              <a:lnSpc>
                <a:spcPts val="1937"/>
              </a:lnSpc>
            </a:pPr>
            <a:endParaRPr lang="en-US" sz="2000" dirty="0">
              <a:solidFill>
                <a:srgbClr val="000000"/>
              </a:solidFill>
              <a:latin typeface="Arial" panose="020B0604020202020204" pitchFamily="34" charset="0"/>
              <a:cs typeface="Arial" panose="020B0604020202020204" pitchFamily="34" charset="0"/>
            </a:endParaRPr>
          </a:p>
          <a:p>
            <a:pPr algn="r">
              <a:lnSpc>
                <a:spcPts val="1937"/>
              </a:lnSpc>
            </a:pPr>
            <a:endParaRPr lang="en-US" sz="2000" dirty="0">
              <a:solidFill>
                <a:srgbClr val="000000"/>
              </a:solidFill>
              <a:latin typeface="Arial" panose="020B0604020202020204" pitchFamily="34" charset="0"/>
              <a:cs typeface="Arial" panose="020B0604020202020204" pitchFamily="34" charset="0"/>
            </a:endParaRPr>
          </a:p>
        </p:txBody>
      </p:sp>
      <p:sp>
        <p:nvSpPr>
          <p:cNvPr id="25" name="TextBox 25"/>
          <p:cNvSpPr txBox="1"/>
          <p:nvPr/>
        </p:nvSpPr>
        <p:spPr>
          <a:xfrm>
            <a:off x="11830517" y="2054844"/>
            <a:ext cx="3585931" cy="346633"/>
          </a:xfrm>
          <a:prstGeom prst="rect">
            <a:avLst/>
          </a:prstGeom>
        </p:spPr>
        <p:txBody>
          <a:bodyPr lIns="0" tIns="0" rIns="0" bIns="0" rtlCol="0" anchor="t">
            <a:spAutoFit/>
          </a:bodyPr>
          <a:lstStyle/>
          <a:p>
            <a:pPr>
              <a:lnSpc>
                <a:spcPts val="2735"/>
              </a:lnSpc>
            </a:pPr>
            <a:r>
              <a:rPr lang="es-MX" sz="2800" b="1" spc="-72" dirty="0">
                <a:solidFill>
                  <a:srgbClr val="FFC000"/>
                </a:solidFill>
                <a:latin typeface="Arial" panose="020B0604020202020204" pitchFamily="34" charset="0"/>
                <a:cs typeface="Arial" panose="020B0604020202020204" pitchFamily="34" charset="0"/>
              </a:rPr>
              <a:t>Créditos</a:t>
            </a:r>
            <a:r>
              <a:rPr lang="en-US" sz="2800" b="1" spc="-72" dirty="0">
                <a:solidFill>
                  <a:srgbClr val="FFC000"/>
                </a:solidFill>
                <a:latin typeface="Arial" panose="020B0604020202020204" pitchFamily="34" charset="0"/>
                <a:cs typeface="Arial" panose="020B0604020202020204" pitchFamily="34" charset="0"/>
              </a:rPr>
              <a:t>.</a:t>
            </a:r>
          </a:p>
        </p:txBody>
      </p:sp>
      <p:sp>
        <p:nvSpPr>
          <p:cNvPr id="26" name="TextBox 26"/>
          <p:cNvSpPr txBox="1"/>
          <p:nvPr/>
        </p:nvSpPr>
        <p:spPr>
          <a:xfrm>
            <a:off x="11830516" y="7206760"/>
            <a:ext cx="5423271" cy="346249"/>
          </a:xfrm>
          <a:prstGeom prst="rect">
            <a:avLst/>
          </a:prstGeom>
        </p:spPr>
        <p:txBody>
          <a:bodyPr wrap="square" lIns="0" tIns="0" rIns="0" bIns="0" rtlCol="0" anchor="t">
            <a:spAutoFit/>
          </a:bodyPr>
          <a:lstStyle/>
          <a:p>
            <a:pPr>
              <a:lnSpc>
                <a:spcPts val="2735"/>
              </a:lnSpc>
            </a:pPr>
            <a:r>
              <a:rPr lang="es-MX" sz="2800" b="1" spc="-72" dirty="0">
                <a:solidFill>
                  <a:srgbClr val="FFC000"/>
                </a:solidFill>
                <a:latin typeface="Arial" panose="020B0604020202020204" pitchFamily="34" charset="0"/>
                <a:cs typeface="Arial" panose="020B0604020202020204" pitchFamily="34" charset="0"/>
              </a:rPr>
              <a:t>Información crediticia adicional.</a:t>
            </a:r>
          </a:p>
        </p:txBody>
      </p:sp>
      <p:sp>
        <p:nvSpPr>
          <p:cNvPr id="27" name="TextBox 27"/>
          <p:cNvSpPr txBox="1"/>
          <p:nvPr/>
        </p:nvSpPr>
        <p:spPr>
          <a:xfrm>
            <a:off x="13089679" y="4605058"/>
            <a:ext cx="4164109" cy="346633"/>
          </a:xfrm>
          <a:prstGeom prst="rect">
            <a:avLst/>
          </a:prstGeom>
        </p:spPr>
        <p:txBody>
          <a:bodyPr wrap="square" lIns="0" tIns="0" rIns="0" bIns="0" rtlCol="0" anchor="t">
            <a:spAutoFit/>
          </a:bodyPr>
          <a:lstStyle/>
          <a:p>
            <a:pPr>
              <a:lnSpc>
                <a:spcPts val="2735"/>
              </a:lnSpc>
            </a:pPr>
            <a:r>
              <a:rPr lang="es-MX" sz="2800" b="1" spc="-72" dirty="0">
                <a:solidFill>
                  <a:srgbClr val="FFC000"/>
                </a:solidFill>
                <a:latin typeface="Arial" panose="020B0604020202020204" pitchFamily="34" charset="0"/>
                <a:cs typeface="Arial" panose="020B0604020202020204" pitchFamily="34" charset="0"/>
              </a:rPr>
              <a:t>Pagos Atrasados.</a:t>
            </a:r>
          </a:p>
        </p:txBody>
      </p:sp>
      <p:sp>
        <p:nvSpPr>
          <p:cNvPr id="28" name="TextBox 28"/>
          <p:cNvSpPr txBox="1"/>
          <p:nvPr/>
        </p:nvSpPr>
        <p:spPr>
          <a:xfrm>
            <a:off x="1507572" y="4605058"/>
            <a:ext cx="3585931" cy="346633"/>
          </a:xfrm>
          <a:prstGeom prst="rect">
            <a:avLst/>
          </a:prstGeom>
        </p:spPr>
        <p:txBody>
          <a:bodyPr lIns="0" tIns="0" rIns="0" bIns="0" rtlCol="0" anchor="t">
            <a:spAutoFit/>
          </a:bodyPr>
          <a:lstStyle/>
          <a:p>
            <a:pPr algn="r">
              <a:lnSpc>
                <a:spcPts val="2735"/>
              </a:lnSpc>
            </a:pPr>
            <a:r>
              <a:rPr lang="en-US" sz="2800" b="1" spc="-72" dirty="0" err="1">
                <a:solidFill>
                  <a:srgbClr val="FFC000"/>
                </a:solidFill>
                <a:latin typeface="Arial" panose="020B0604020202020204" pitchFamily="34" charset="0"/>
                <a:cs typeface="Arial" panose="020B0604020202020204" pitchFamily="34" charset="0"/>
              </a:rPr>
              <a:t>Clientes</a:t>
            </a:r>
            <a:endParaRPr lang="en-US" sz="2800" b="1" spc="-72" dirty="0">
              <a:solidFill>
                <a:srgbClr val="FFC000"/>
              </a:solidFill>
              <a:latin typeface="Arial" panose="020B0604020202020204" pitchFamily="34" charset="0"/>
              <a:cs typeface="Arial" panose="020B0604020202020204" pitchFamily="34" charset="0"/>
            </a:endParaRPr>
          </a:p>
        </p:txBody>
      </p:sp>
      <p:sp>
        <p:nvSpPr>
          <p:cNvPr id="29" name="TextBox 29"/>
          <p:cNvSpPr txBox="1"/>
          <p:nvPr/>
        </p:nvSpPr>
        <p:spPr>
          <a:xfrm>
            <a:off x="2871552" y="2062655"/>
            <a:ext cx="3585931" cy="346633"/>
          </a:xfrm>
          <a:prstGeom prst="rect">
            <a:avLst/>
          </a:prstGeom>
        </p:spPr>
        <p:txBody>
          <a:bodyPr lIns="0" tIns="0" rIns="0" bIns="0" rtlCol="0" anchor="t">
            <a:spAutoFit/>
          </a:bodyPr>
          <a:lstStyle/>
          <a:p>
            <a:pPr algn="r">
              <a:lnSpc>
                <a:spcPts val="2735"/>
              </a:lnSpc>
            </a:pPr>
            <a:r>
              <a:rPr lang="en-US" sz="2800" b="1" spc="-72" dirty="0">
                <a:solidFill>
                  <a:srgbClr val="FFC000"/>
                </a:solidFill>
                <a:latin typeface="Arial" panose="020B0604020202020204" pitchFamily="34" charset="0"/>
                <a:cs typeface="Arial" panose="020B0604020202020204" pitchFamily="34" charset="0"/>
              </a:rPr>
              <a:t>Informacion general</a:t>
            </a:r>
          </a:p>
        </p:txBody>
      </p:sp>
      <p:sp>
        <p:nvSpPr>
          <p:cNvPr id="30" name="TextBox 30"/>
          <p:cNvSpPr txBox="1"/>
          <p:nvPr/>
        </p:nvSpPr>
        <p:spPr>
          <a:xfrm>
            <a:off x="1351886" y="7206760"/>
            <a:ext cx="5105597" cy="346633"/>
          </a:xfrm>
          <a:prstGeom prst="rect">
            <a:avLst/>
          </a:prstGeom>
        </p:spPr>
        <p:txBody>
          <a:bodyPr lIns="0" tIns="0" rIns="0" bIns="0" rtlCol="0" anchor="t">
            <a:spAutoFit/>
          </a:bodyPr>
          <a:lstStyle/>
          <a:p>
            <a:pPr algn="r">
              <a:lnSpc>
                <a:spcPts val="2735"/>
              </a:lnSpc>
            </a:pPr>
            <a:r>
              <a:rPr lang="es-MX" sz="2800" b="1" spc="-72" dirty="0">
                <a:solidFill>
                  <a:srgbClr val="FFC000"/>
                </a:solidFill>
                <a:latin typeface="Arial" panose="020B0604020202020204" pitchFamily="34" charset="0"/>
                <a:cs typeface="Arial" panose="020B0604020202020204" pitchFamily="34" charset="0"/>
              </a:rPr>
              <a:t>Fichados como deudores</a:t>
            </a:r>
            <a:r>
              <a:rPr lang="en-US" sz="2800" b="1" spc="-72" dirty="0">
                <a:solidFill>
                  <a:srgbClr val="FFC000"/>
                </a:solidFill>
                <a:latin typeface="Arial" panose="020B0604020202020204" pitchFamily="34" charset="0"/>
                <a:cs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816745">
            <a:off x="16201008" y="-69536"/>
            <a:ext cx="4802674" cy="1510659"/>
          </a:xfrm>
          <a:custGeom>
            <a:avLst/>
            <a:gdLst/>
            <a:ahLst/>
            <a:cxnLst/>
            <a:rect l="l" t="t" r="r" b="b"/>
            <a:pathLst>
              <a:path w="4802674" h="1510659">
                <a:moveTo>
                  <a:pt x="0" y="0"/>
                </a:moveTo>
                <a:lnTo>
                  <a:pt x="4802675" y="0"/>
                </a:lnTo>
                <a:lnTo>
                  <a:pt x="4802675" y="1510660"/>
                </a:lnTo>
                <a:lnTo>
                  <a:pt x="0" y="1510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dirty="0"/>
          </a:p>
        </p:txBody>
      </p:sp>
      <p:sp>
        <p:nvSpPr>
          <p:cNvPr id="4" name="Freeform 4"/>
          <p:cNvSpPr/>
          <p:nvPr/>
        </p:nvSpPr>
        <p:spPr>
          <a:xfrm rot="-2906905" flipH="1">
            <a:off x="-2486805" y="-270124"/>
            <a:ext cx="4802674" cy="1510659"/>
          </a:xfrm>
          <a:custGeom>
            <a:avLst/>
            <a:gdLst/>
            <a:ahLst/>
            <a:cxnLst/>
            <a:rect l="l" t="t" r="r" b="b"/>
            <a:pathLst>
              <a:path w="4802674" h="1510659">
                <a:moveTo>
                  <a:pt x="4802675" y="0"/>
                </a:moveTo>
                <a:lnTo>
                  <a:pt x="0" y="0"/>
                </a:lnTo>
                <a:lnTo>
                  <a:pt x="0" y="1510659"/>
                </a:lnTo>
                <a:lnTo>
                  <a:pt x="4802675" y="1510659"/>
                </a:lnTo>
                <a:lnTo>
                  <a:pt x="48026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dirty="0"/>
          </a:p>
        </p:txBody>
      </p:sp>
      <p:sp>
        <p:nvSpPr>
          <p:cNvPr id="5" name="Freeform 5"/>
          <p:cNvSpPr/>
          <p:nvPr/>
        </p:nvSpPr>
        <p:spPr>
          <a:xfrm rot="2816745">
            <a:off x="15173184" y="788078"/>
            <a:ext cx="4213366" cy="481243"/>
          </a:xfrm>
          <a:custGeom>
            <a:avLst/>
            <a:gdLst/>
            <a:ahLst/>
            <a:cxnLst/>
            <a:rect l="l" t="t" r="r" b="b"/>
            <a:pathLst>
              <a:path w="4213366" h="481243">
                <a:moveTo>
                  <a:pt x="0" y="0"/>
                </a:moveTo>
                <a:lnTo>
                  <a:pt x="4213365" y="0"/>
                </a:lnTo>
                <a:lnTo>
                  <a:pt x="4213365" y="481244"/>
                </a:lnTo>
                <a:lnTo>
                  <a:pt x="0" y="481244"/>
                </a:lnTo>
                <a:lnTo>
                  <a:pt x="0" y="0"/>
                </a:lnTo>
                <a:close/>
              </a:path>
            </a:pathLst>
          </a:custGeom>
          <a:blipFill>
            <a:blip r:embed="rId4">
              <a:extLst>
                <a:ext uri="{96DAC541-7B7A-43D3-8B79-37D633B846F1}">
                  <asvg:svgBlip xmlns:asvg="http://schemas.microsoft.com/office/drawing/2016/SVG/main" r:embed="rId5"/>
                </a:ext>
              </a:extLst>
            </a:blip>
            <a:stretch>
              <a:fillRect t="-80318" b="-95070"/>
            </a:stretch>
          </a:blipFill>
        </p:spPr>
        <p:txBody>
          <a:bodyPr/>
          <a:lstStyle/>
          <a:p>
            <a:endParaRPr lang="es-MX" dirty="0"/>
          </a:p>
        </p:txBody>
      </p:sp>
      <p:sp>
        <p:nvSpPr>
          <p:cNvPr id="6" name="Freeform 6"/>
          <p:cNvSpPr/>
          <p:nvPr/>
        </p:nvSpPr>
        <p:spPr>
          <a:xfrm rot="-2942733" flipH="1">
            <a:off x="-1058091" y="742968"/>
            <a:ext cx="4213366" cy="481243"/>
          </a:xfrm>
          <a:custGeom>
            <a:avLst/>
            <a:gdLst/>
            <a:ahLst/>
            <a:cxnLst/>
            <a:rect l="l" t="t" r="r" b="b"/>
            <a:pathLst>
              <a:path w="4213366" h="481243">
                <a:moveTo>
                  <a:pt x="4213365" y="0"/>
                </a:moveTo>
                <a:lnTo>
                  <a:pt x="0" y="0"/>
                </a:lnTo>
                <a:lnTo>
                  <a:pt x="0" y="481244"/>
                </a:lnTo>
                <a:lnTo>
                  <a:pt x="4213365" y="481244"/>
                </a:lnTo>
                <a:lnTo>
                  <a:pt x="4213365" y="0"/>
                </a:lnTo>
                <a:close/>
              </a:path>
            </a:pathLst>
          </a:custGeom>
          <a:blipFill>
            <a:blip r:embed="rId4">
              <a:extLst>
                <a:ext uri="{96DAC541-7B7A-43D3-8B79-37D633B846F1}">
                  <asvg:svgBlip xmlns:asvg="http://schemas.microsoft.com/office/drawing/2016/SVG/main" r:embed="rId5"/>
                </a:ext>
              </a:extLst>
            </a:blip>
            <a:stretch>
              <a:fillRect t="-80318" b="-95070"/>
            </a:stretch>
          </a:blipFill>
        </p:spPr>
        <p:txBody>
          <a:bodyPr/>
          <a:lstStyle/>
          <a:p>
            <a:endParaRPr lang="es-MX" dirty="0"/>
          </a:p>
        </p:txBody>
      </p:sp>
      <p:sp>
        <p:nvSpPr>
          <p:cNvPr id="7" name="Freeform 7"/>
          <p:cNvSpPr/>
          <p:nvPr/>
        </p:nvSpPr>
        <p:spPr>
          <a:xfrm>
            <a:off x="16293027" y="374679"/>
            <a:ext cx="654021" cy="654021"/>
          </a:xfrm>
          <a:custGeom>
            <a:avLst/>
            <a:gdLst/>
            <a:ahLst/>
            <a:cxnLst/>
            <a:rect l="l" t="t" r="r" b="b"/>
            <a:pathLst>
              <a:path w="654021" h="654021">
                <a:moveTo>
                  <a:pt x="0" y="0"/>
                </a:moveTo>
                <a:lnTo>
                  <a:pt x="654021" y="0"/>
                </a:lnTo>
                <a:lnTo>
                  <a:pt x="654021" y="654021"/>
                </a:lnTo>
                <a:lnTo>
                  <a:pt x="0" y="654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dirty="0"/>
          </a:p>
        </p:txBody>
      </p:sp>
      <p:sp>
        <p:nvSpPr>
          <p:cNvPr id="10" name="Freeform 10"/>
          <p:cNvSpPr/>
          <p:nvPr/>
        </p:nvSpPr>
        <p:spPr>
          <a:xfrm>
            <a:off x="1351886" y="374679"/>
            <a:ext cx="654021" cy="654021"/>
          </a:xfrm>
          <a:custGeom>
            <a:avLst/>
            <a:gdLst/>
            <a:ahLst/>
            <a:cxnLst/>
            <a:rect l="l" t="t" r="r" b="b"/>
            <a:pathLst>
              <a:path w="654021" h="654021">
                <a:moveTo>
                  <a:pt x="0" y="0"/>
                </a:moveTo>
                <a:lnTo>
                  <a:pt x="654022" y="0"/>
                </a:lnTo>
                <a:lnTo>
                  <a:pt x="654022" y="654021"/>
                </a:lnTo>
                <a:lnTo>
                  <a:pt x="0" y="654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dirty="0"/>
          </a:p>
        </p:txBody>
      </p:sp>
      <p:sp>
        <p:nvSpPr>
          <p:cNvPr id="18" name="TextBox 18"/>
          <p:cNvSpPr txBox="1"/>
          <p:nvPr/>
        </p:nvSpPr>
        <p:spPr>
          <a:xfrm>
            <a:off x="2065914" y="577503"/>
            <a:ext cx="14220444" cy="594393"/>
          </a:xfrm>
          <a:prstGeom prst="rect">
            <a:avLst/>
          </a:prstGeom>
        </p:spPr>
        <p:txBody>
          <a:bodyPr wrap="square" lIns="0" tIns="0" rIns="0" bIns="0" rtlCol="0" anchor="t">
            <a:spAutoFit/>
          </a:bodyPr>
          <a:lstStyle/>
          <a:p>
            <a:pPr algn="ctr">
              <a:lnSpc>
                <a:spcPts val="4519"/>
              </a:lnSpc>
            </a:pPr>
            <a:r>
              <a:rPr lang="es-MX" sz="4500" b="1" spc="-119" dirty="0">
                <a:solidFill>
                  <a:srgbClr val="033498"/>
                </a:solidFill>
                <a:latin typeface="Arial" panose="020B0604020202020204" pitchFamily="34" charset="0"/>
                <a:cs typeface="Arial" panose="020B0604020202020204" pitchFamily="34" charset="0"/>
              </a:rPr>
              <a:t>Objetivos.</a:t>
            </a:r>
          </a:p>
        </p:txBody>
      </p:sp>
      <p:sp>
        <p:nvSpPr>
          <p:cNvPr id="19" name="TextBox 19"/>
          <p:cNvSpPr txBox="1"/>
          <p:nvPr/>
        </p:nvSpPr>
        <p:spPr>
          <a:xfrm>
            <a:off x="1909325" y="6501993"/>
            <a:ext cx="7234675" cy="2585323"/>
          </a:xfrm>
          <a:prstGeom prst="rect">
            <a:avLst/>
          </a:prstGeom>
        </p:spPr>
        <p:txBody>
          <a:bodyPr wrap="square" lIns="0" tIns="0" rIns="0" bIns="0" rtlCol="0" anchor="t">
            <a:spAutoFit/>
          </a:bodyPr>
          <a:lstStyle/>
          <a:p>
            <a:pPr algn="just"/>
            <a:r>
              <a:rPr lang="es-MX" sz="2800" dirty="0">
                <a:solidFill>
                  <a:srgbClr val="033498"/>
                </a:solidFill>
                <a:latin typeface="Arial" panose="020B0604020202020204" pitchFamily="34" charset="0"/>
                <a:cs typeface="Arial" panose="020B0604020202020204" pitchFamily="34" charset="0"/>
              </a:rPr>
              <a:t>Indica la probabilidad relativa de que ocurra un evento o fenómeno en un grupo en comparación con otros grupos. En esencia, permite evaluar cómo se compara la probabilidad de un evento entre diferentes categorías o grupos.</a:t>
            </a:r>
            <a:endParaRPr lang="en-US" sz="2800" dirty="0">
              <a:solidFill>
                <a:srgbClr val="033498"/>
              </a:solidFill>
              <a:latin typeface="Arial" panose="020B0604020202020204" pitchFamily="34" charset="0"/>
              <a:cs typeface="Arial" panose="020B0604020202020204" pitchFamily="34" charset="0"/>
            </a:endParaRPr>
          </a:p>
        </p:txBody>
      </p:sp>
      <p:sp>
        <p:nvSpPr>
          <p:cNvPr id="25" name="TextBox 25"/>
          <p:cNvSpPr txBox="1"/>
          <p:nvPr/>
        </p:nvSpPr>
        <p:spPr>
          <a:xfrm>
            <a:off x="1889952" y="5968593"/>
            <a:ext cx="3585931" cy="346633"/>
          </a:xfrm>
          <a:prstGeom prst="rect">
            <a:avLst/>
          </a:prstGeom>
        </p:spPr>
        <p:txBody>
          <a:bodyPr lIns="0" tIns="0" rIns="0" bIns="0" rtlCol="0" anchor="t">
            <a:spAutoFit/>
          </a:bodyPr>
          <a:lstStyle/>
          <a:p>
            <a:pPr>
              <a:lnSpc>
                <a:spcPts val="2735"/>
              </a:lnSpc>
            </a:pPr>
            <a:r>
              <a:rPr lang="es-MX" sz="2800" b="1" spc="-72" dirty="0">
                <a:solidFill>
                  <a:srgbClr val="FFC000"/>
                </a:solidFill>
                <a:latin typeface="Arial" panose="020B0604020202020204" pitchFamily="34" charset="0"/>
                <a:cs typeface="Arial" panose="020B0604020202020204" pitchFamily="34" charset="0"/>
              </a:rPr>
              <a:t>Riesgo Relativo</a:t>
            </a:r>
            <a:r>
              <a:rPr lang="en-US" sz="2800" b="1" spc="-72" dirty="0">
                <a:solidFill>
                  <a:srgbClr val="FFC000"/>
                </a:solidFill>
                <a:latin typeface="Arial" panose="020B0604020202020204" pitchFamily="34" charset="0"/>
                <a:cs typeface="Arial" panose="020B0604020202020204" pitchFamily="34" charset="0"/>
              </a:rPr>
              <a:t>.</a:t>
            </a:r>
          </a:p>
        </p:txBody>
      </p:sp>
      <p:sp>
        <p:nvSpPr>
          <p:cNvPr id="31" name="TextBox 26">
            <a:extLst>
              <a:ext uri="{FF2B5EF4-FFF2-40B4-BE49-F238E27FC236}">
                <a16:creationId xmlns:a16="http://schemas.microsoft.com/office/drawing/2014/main" id="{9AB1FCB8-3EE8-40C7-6225-CB3E693864D5}"/>
              </a:ext>
            </a:extLst>
          </p:cNvPr>
          <p:cNvSpPr txBox="1"/>
          <p:nvPr/>
        </p:nvSpPr>
        <p:spPr>
          <a:xfrm>
            <a:off x="1909325" y="2725236"/>
            <a:ext cx="7234674" cy="2077492"/>
          </a:xfrm>
          <a:prstGeom prst="rect">
            <a:avLst/>
          </a:prstGeom>
        </p:spPr>
        <p:txBody>
          <a:bodyPr wrap="square" lIns="0" tIns="0" rIns="0" bIns="0" rtlCol="0" anchor="t">
            <a:spAutoFit/>
          </a:bodyPr>
          <a:lstStyle/>
          <a:p>
            <a:pPr>
              <a:lnSpc>
                <a:spcPts val="2735"/>
              </a:lnSpc>
            </a:pPr>
            <a:r>
              <a:rPr lang="es-MX" sz="2800" b="1" spc="-72" dirty="0">
                <a:solidFill>
                  <a:srgbClr val="FFC000"/>
                </a:solidFill>
                <a:latin typeface="Arial" panose="020B0604020202020204" pitchFamily="34" charset="0"/>
                <a:cs typeface="Arial" panose="020B0604020202020204" pitchFamily="34" charset="0"/>
              </a:rPr>
              <a:t>Objetivo:</a:t>
            </a:r>
          </a:p>
          <a:p>
            <a:pPr>
              <a:lnSpc>
                <a:spcPts val="2735"/>
              </a:lnSpc>
            </a:pPr>
            <a:endParaRPr lang="es-MX" sz="2800" b="1" spc="-72" dirty="0">
              <a:solidFill>
                <a:srgbClr val="FFC000"/>
              </a:solidFill>
              <a:latin typeface="Arial" panose="020B0604020202020204" pitchFamily="34" charset="0"/>
              <a:cs typeface="Arial" panose="020B0604020202020204" pitchFamily="34" charset="0"/>
            </a:endParaRPr>
          </a:p>
          <a:p>
            <a:pPr>
              <a:lnSpc>
                <a:spcPts val="2735"/>
              </a:lnSpc>
            </a:pPr>
            <a:r>
              <a:rPr lang="es-MX" sz="2800" b="1" spc="-72" dirty="0">
                <a:solidFill>
                  <a:srgbClr val="033498"/>
                </a:solidFill>
                <a:latin typeface="Arial" panose="020B0604020202020204" pitchFamily="34" charset="0"/>
                <a:cs typeface="Arial" panose="020B0604020202020204" pitchFamily="34" charset="0"/>
              </a:rPr>
              <a:t>Validación de 3 hipótesis.</a:t>
            </a:r>
          </a:p>
          <a:p>
            <a:pPr>
              <a:lnSpc>
                <a:spcPts val="2735"/>
              </a:lnSpc>
            </a:pPr>
            <a:endParaRPr lang="es-MX" sz="2800" b="1" spc="-72" dirty="0">
              <a:solidFill>
                <a:srgbClr val="033498"/>
              </a:solidFill>
              <a:latin typeface="Arial" panose="020B0604020202020204" pitchFamily="34" charset="0"/>
              <a:cs typeface="Arial" panose="020B0604020202020204" pitchFamily="34" charset="0"/>
            </a:endParaRPr>
          </a:p>
          <a:p>
            <a:pPr>
              <a:lnSpc>
                <a:spcPts val="2735"/>
              </a:lnSpc>
            </a:pPr>
            <a:r>
              <a:rPr lang="es-MX" sz="2800" b="1" spc="-72" dirty="0">
                <a:solidFill>
                  <a:srgbClr val="033498"/>
                </a:solidFill>
                <a:latin typeface="Arial" panose="020B0604020202020204" pitchFamily="34" charset="0"/>
                <a:cs typeface="Arial" panose="020B0604020202020204" pitchFamily="34" charset="0"/>
              </a:rPr>
              <a:t>Mediante la técnica de Evaluación del Riesgo Relativo.</a:t>
            </a:r>
          </a:p>
        </p:txBody>
      </p:sp>
      <p:pic>
        <p:nvPicPr>
          <p:cNvPr id="2050" name="Picture 2" descr="Epidemiología | Aprende con Alf">
            <a:extLst>
              <a:ext uri="{FF2B5EF4-FFF2-40B4-BE49-F238E27FC236}">
                <a16:creationId xmlns:a16="http://schemas.microsoft.com/office/drawing/2014/main" id="{46707035-6E64-44B8-8707-E0EBE91BBA7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68000" y="2522955"/>
            <a:ext cx="5982507" cy="6221807"/>
          </a:xfrm>
          <a:prstGeom prst="rect">
            <a:avLst/>
          </a:prstGeom>
          <a:noFill/>
          <a:effectLst>
            <a:outerShdw blurRad="12700" dist="254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37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901713">
            <a:off x="-912937" y="7699667"/>
            <a:ext cx="9769056" cy="3072812"/>
          </a:xfrm>
          <a:custGeom>
            <a:avLst/>
            <a:gdLst/>
            <a:ahLst/>
            <a:cxnLst/>
            <a:rect l="l" t="t" r="r" b="b"/>
            <a:pathLst>
              <a:path w="9769056" h="3072812">
                <a:moveTo>
                  <a:pt x="0" y="0"/>
                </a:moveTo>
                <a:lnTo>
                  <a:pt x="9769055" y="0"/>
                </a:lnTo>
                <a:lnTo>
                  <a:pt x="9769055"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7927056" flipH="1">
            <a:off x="-430015" y="-507706"/>
            <a:ext cx="9769056" cy="3072812"/>
          </a:xfrm>
          <a:custGeom>
            <a:avLst/>
            <a:gdLst/>
            <a:ahLst/>
            <a:cxnLst/>
            <a:rect l="l" t="t" r="r" b="b"/>
            <a:pathLst>
              <a:path w="9769056" h="3072812">
                <a:moveTo>
                  <a:pt x="9769056" y="0"/>
                </a:moveTo>
                <a:lnTo>
                  <a:pt x="0" y="0"/>
                </a:lnTo>
                <a:lnTo>
                  <a:pt x="0" y="3072812"/>
                </a:lnTo>
                <a:lnTo>
                  <a:pt x="9769056" y="3072812"/>
                </a:lnTo>
                <a:lnTo>
                  <a:pt x="976905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62047"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Freeform 7"/>
          <p:cNvSpPr/>
          <p:nvPr/>
        </p:nvSpPr>
        <p:spPr>
          <a:xfrm>
            <a:off x="323340" y="1289993"/>
            <a:ext cx="7707014" cy="7707014"/>
          </a:xfrm>
          <a:custGeom>
            <a:avLst/>
            <a:gdLst/>
            <a:ahLst/>
            <a:cxnLst/>
            <a:rect l="l" t="t" r="r" b="b"/>
            <a:pathLst>
              <a:path w="7707014" h="7707014">
                <a:moveTo>
                  <a:pt x="0" y="0"/>
                </a:moveTo>
                <a:lnTo>
                  <a:pt x="7707015" y="0"/>
                </a:lnTo>
                <a:lnTo>
                  <a:pt x="7707015" y="7707014"/>
                </a:lnTo>
                <a:lnTo>
                  <a:pt x="0" y="77070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0" name="Freeform 10"/>
          <p:cNvSpPr/>
          <p:nvPr/>
        </p:nvSpPr>
        <p:spPr>
          <a:xfrm>
            <a:off x="793897" y="1760549"/>
            <a:ext cx="6765901" cy="6765901"/>
          </a:xfrm>
          <a:custGeom>
            <a:avLst/>
            <a:gdLst/>
            <a:ahLst/>
            <a:cxnLst/>
            <a:rect l="l" t="t" r="r" b="b"/>
            <a:pathLst>
              <a:path w="6765901" h="6765901">
                <a:moveTo>
                  <a:pt x="0" y="0"/>
                </a:moveTo>
                <a:lnTo>
                  <a:pt x="6765901" y="0"/>
                </a:lnTo>
                <a:lnTo>
                  <a:pt x="6765901" y="6765902"/>
                </a:lnTo>
                <a:lnTo>
                  <a:pt x="0" y="67659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2" name="TextBox 12"/>
          <p:cNvSpPr txBox="1"/>
          <p:nvPr/>
        </p:nvSpPr>
        <p:spPr>
          <a:xfrm>
            <a:off x="8764629" y="579101"/>
            <a:ext cx="9432910" cy="577081"/>
          </a:xfrm>
          <a:prstGeom prst="rect">
            <a:avLst/>
          </a:prstGeom>
        </p:spPr>
        <p:txBody>
          <a:bodyPr wrap="square" lIns="0" tIns="0" rIns="0" bIns="0" rtlCol="0" anchor="t">
            <a:spAutoFit/>
          </a:bodyPr>
          <a:lstStyle/>
          <a:p>
            <a:pPr algn="ctr">
              <a:lnSpc>
                <a:spcPts val="4519"/>
              </a:lnSpc>
            </a:pPr>
            <a:r>
              <a:rPr lang="es-MX" sz="4500" b="1" spc="-119" dirty="0">
                <a:solidFill>
                  <a:srgbClr val="F6A800"/>
                </a:solidFill>
                <a:latin typeface="Arial" panose="020B0604020202020204" pitchFamily="34" charset="0"/>
                <a:cs typeface="Arial" panose="020B0604020202020204" pitchFamily="34" charset="0"/>
              </a:rPr>
              <a:t>Hipótesis Confirmada.</a:t>
            </a:r>
          </a:p>
        </p:txBody>
      </p:sp>
      <p:sp>
        <p:nvSpPr>
          <p:cNvPr id="13" name="TextBox 13"/>
          <p:cNvSpPr txBox="1"/>
          <p:nvPr/>
        </p:nvSpPr>
        <p:spPr>
          <a:xfrm>
            <a:off x="1476505" y="4050203"/>
            <a:ext cx="5400685" cy="2462213"/>
          </a:xfrm>
          <a:prstGeom prst="rect">
            <a:avLst/>
          </a:prstGeom>
        </p:spPr>
        <p:txBody>
          <a:bodyPr lIns="0" tIns="0" rIns="0" bIns="0" rtlCol="0" anchor="t">
            <a:spAutoFit/>
          </a:bodyPr>
          <a:lstStyle/>
          <a:p>
            <a:pPr algn="ctr" fontAlgn="base"/>
            <a:endParaRPr lang="es-MX" sz="2000" b="0" i="0" dirty="0">
              <a:solidFill>
                <a:schemeClr val="bg1"/>
              </a:solidFill>
              <a:effectLst/>
              <a:latin typeface="Albert Sans"/>
            </a:endParaRPr>
          </a:p>
          <a:p>
            <a:pPr algn="ctr" fontAlgn="base"/>
            <a:endParaRPr lang="es-MX" sz="3200" dirty="0">
              <a:solidFill>
                <a:schemeClr val="bg1"/>
              </a:solidFill>
              <a:latin typeface="Albert Sans"/>
            </a:endParaRPr>
          </a:p>
          <a:p>
            <a:pPr algn="ctr" fontAlgn="base"/>
            <a:r>
              <a:rPr lang="es-MX" sz="3600" b="0" i="0" dirty="0">
                <a:solidFill>
                  <a:schemeClr val="bg1"/>
                </a:solidFill>
                <a:effectLst/>
                <a:latin typeface="Arial" panose="020B0604020202020204" pitchFamily="34" charset="0"/>
                <a:cs typeface="Arial" panose="020B0604020202020204" pitchFamily="34" charset="0"/>
              </a:rPr>
              <a:t>Los más jóvenes tienen un mayor riesgo de impago.</a:t>
            </a:r>
          </a:p>
        </p:txBody>
      </p:sp>
      <p:sp>
        <p:nvSpPr>
          <p:cNvPr id="14" name="TextBox 14"/>
          <p:cNvSpPr txBox="1"/>
          <p:nvPr/>
        </p:nvSpPr>
        <p:spPr>
          <a:xfrm>
            <a:off x="9144000" y="2019301"/>
            <a:ext cx="8593917" cy="1436291"/>
          </a:xfrm>
          <a:prstGeom prst="rect">
            <a:avLst/>
          </a:prstGeom>
        </p:spPr>
        <p:txBody>
          <a:bodyPr wrap="square" lIns="0" tIns="0" rIns="0" bIns="0" rtlCol="0" anchor="t">
            <a:spAutoFit/>
          </a:bodyPr>
          <a:lstStyle/>
          <a:p>
            <a:pPr algn="just">
              <a:lnSpc>
                <a:spcPts val="2753"/>
              </a:lnSpc>
            </a:pPr>
            <a:r>
              <a:rPr lang="es-MX" sz="2400" b="1" dirty="0">
                <a:solidFill>
                  <a:srgbClr val="033498"/>
                </a:solidFill>
                <a:latin typeface="Arial" panose="020B0604020202020204" pitchFamily="34" charset="0"/>
                <a:cs typeface="Arial" panose="020B0604020202020204" pitchFamily="34" charset="0"/>
              </a:rPr>
              <a:t>Descripción</a:t>
            </a:r>
            <a:r>
              <a:rPr lang="en-US" sz="2400" dirty="0">
                <a:solidFill>
                  <a:srgbClr val="033498"/>
                </a:solidFill>
                <a:latin typeface="Arial" panose="020B0604020202020204" pitchFamily="34" charset="0"/>
                <a:cs typeface="Arial" panose="020B0604020202020204" pitchFamily="34" charset="0"/>
              </a:rPr>
              <a:t>:</a:t>
            </a:r>
          </a:p>
          <a:p>
            <a:pPr algn="just">
              <a:lnSpc>
                <a:spcPts val="2753"/>
              </a:lnSpc>
            </a:pPr>
            <a:r>
              <a:rPr lang="es-MX" sz="2400" dirty="0">
                <a:solidFill>
                  <a:srgbClr val="033498"/>
                </a:solidFill>
                <a:latin typeface="Arial" panose="020B0604020202020204" pitchFamily="34" charset="0"/>
                <a:cs typeface="Arial" panose="020B0604020202020204" pitchFamily="34" charset="0"/>
              </a:rPr>
              <a:t>Se plantea que los clientes más jóvenes, en el grupo de edad de 21 a 34 años, presentan un mayor riesgo de ser malos pagadores en comparación con otros grupos de edad.</a:t>
            </a:r>
            <a:endParaRPr lang="en-US" sz="2400" dirty="0">
              <a:solidFill>
                <a:srgbClr val="033498"/>
              </a:solidFill>
              <a:latin typeface="Arial" panose="020B0604020202020204" pitchFamily="34" charset="0"/>
              <a:cs typeface="Arial" panose="020B0604020202020204" pitchFamily="34" charset="0"/>
            </a:endParaRPr>
          </a:p>
        </p:txBody>
      </p:sp>
      <p:sp>
        <p:nvSpPr>
          <p:cNvPr id="15" name="TextBox 15"/>
          <p:cNvSpPr txBox="1"/>
          <p:nvPr/>
        </p:nvSpPr>
        <p:spPr>
          <a:xfrm>
            <a:off x="1710254" y="3119183"/>
            <a:ext cx="4822559" cy="538609"/>
          </a:xfrm>
          <a:prstGeom prst="rect">
            <a:avLst/>
          </a:prstGeom>
        </p:spPr>
        <p:txBody>
          <a:bodyPr lIns="0" tIns="0" rIns="0" bIns="0" rtlCol="0" anchor="t">
            <a:spAutoFit/>
          </a:bodyPr>
          <a:lstStyle/>
          <a:p>
            <a:pPr algn="ctr">
              <a:lnSpc>
                <a:spcPts val="4183"/>
              </a:lnSpc>
            </a:pPr>
            <a:r>
              <a:rPr lang="es-MX" sz="4000" b="1" spc="-111" dirty="0">
                <a:solidFill>
                  <a:schemeClr val="bg1"/>
                </a:solidFill>
                <a:latin typeface="Arial" panose="020B0604020202020204" pitchFamily="34" charset="0"/>
                <a:cs typeface="Arial" panose="020B0604020202020204" pitchFamily="34" charset="0"/>
              </a:rPr>
              <a:t>Hipótesis</a:t>
            </a:r>
            <a:r>
              <a:rPr lang="en-US" sz="4000" b="1" spc="-111" dirty="0">
                <a:solidFill>
                  <a:schemeClr val="bg1"/>
                </a:solidFill>
                <a:latin typeface="Arial" panose="020B0604020202020204" pitchFamily="34" charset="0"/>
                <a:cs typeface="Arial" panose="020B0604020202020204" pitchFamily="34" charset="0"/>
              </a:rPr>
              <a:t> 1.</a:t>
            </a:r>
          </a:p>
        </p:txBody>
      </p:sp>
      <p:sp>
        <p:nvSpPr>
          <p:cNvPr id="17" name="Freeform 17"/>
          <p:cNvSpPr/>
          <p:nvPr/>
        </p:nvSpPr>
        <p:spPr>
          <a:xfrm>
            <a:off x="535029" y="570795"/>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8" name="Freeform 18"/>
          <p:cNvSpPr/>
          <p:nvPr/>
        </p:nvSpPr>
        <p:spPr>
          <a:xfrm>
            <a:off x="17210197" y="310848"/>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9" name="Freeform 19"/>
          <p:cNvSpPr/>
          <p:nvPr/>
        </p:nvSpPr>
        <p:spPr>
          <a:xfrm>
            <a:off x="17281211" y="381862"/>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20" name="Freeform 20"/>
          <p:cNvSpPr/>
          <p:nvPr/>
        </p:nvSpPr>
        <p:spPr>
          <a:xfrm>
            <a:off x="6714484" y="7681137"/>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pic>
        <p:nvPicPr>
          <p:cNvPr id="22" name="Picture 21">
            <a:extLst>
              <a:ext uri="{FF2B5EF4-FFF2-40B4-BE49-F238E27FC236}">
                <a16:creationId xmlns:a16="http://schemas.microsoft.com/office/drawing/2014/main" id="{2E8F6A85-5B2D-5719-D850-BFAE861C7CC1}"/>
              </a:ext>
            </a:extLst>
          </p:cNvPr>
          <p:cNvPicPr>
            <a:picLocks noChangeAspect="1"/>
          </p:cNvPicPr>
          <p:nvPr/>
        </p:nvPicPr>
        <p:blipFill>
          <a:blip r:embed="rId12"/>
          <a:stretch>
            <a:fillRect/>
          </a:stretch>
        </p:blipFill>
        <p:spPr>
          <a:xfrm>
            <a:off x="9146583" y="4122689"/>
            <a:ext cx="8593917" cy="2233713"/>
          </a:xfrm>
          <a:prstGeom prst="rect">
            <a:avLst/>
          </a:prstGeom>
          <a:ln>
            <a:solidFill>
              <a:schemeClr val="bg1">
                <a:lumMod val="85000"/>
              </a:schemeClr>
            </a:solidFill>
          </a:ln>
        </p:spPr>
      </p:pic>
      <p:sp>
        <p:nvSpPr>
          <p:cNvPr id="23" name="TextBox 14">
            <a:extLst>
              <a:ext uri="{FF2B5EF4-FFF2-40B4-BE49-F238E27FC236}">
                <a16:creationId xmlns:a16="http://schemas.microsoft.com/office/drawing/2014/main" id="{DB717FA8-A4F7-CA23-B0C1-FF10681F0562}"/>
              </a:ext>
            </a:extLst>
          </p:cNvPr>
          <p:cNvSpPr txBox="1"/>
          <p:nvPr/>
        </p:nvSpPr>
        <p:spPr>
          <a:xfrm>
            <a:off x="9144000" y="7048500"/>
            <a:ext cx="8593917" cy="2854628"/>
          </a:xfrm>
          <a:prstGeom prst="rect">
            <a:avLst/>
          </a:prstGeom>
        </p:spPr>
        <p:txBody>
          <a:bodyPr wrap="square" lIns="0" tIns="0" rIns="0" bIns="0" rtlCol="0" anchor="t">
            <a:spAutoFit/>
          </a:bodyPr>
          <a:lstStyle/>
          <a:p>
            <a:pPr algn="just">
              <a:lnSpc>
                <a:spcPts val="2753"/>
              </a:lnSpc>
            </a:pPr>
            <a:r>
              <a:rPr lang="es-MX" sz="2400" b="1" dirty="0">
                <a:solidFill>
                  <a:srgbClr val="033498"/>
                </a:solidFill>
                <a:latin typeface="Arial" panose="020B0604020202020204" pitchFamily="34" charset="0"/>
                <a:cs typeface="Arial" panose="020B0604020202020204" pitchFamily="34" charset="0"/>
              </a:rPr>
              <a:t>Resultado</a:t>
            </a:r>
            <a:r>
              <a:rPr lang="es-MX" sz="2400" dirty="0">
                <a:solidFill>
                  <a:srgbClr val="033498"/>
                </a:solidFill>
                <a:latin typeface="Arial" panose="020B0604020202020204" pitchFamily="34" charset="0"/>
                <a:cs typeface="Arial" panose="020B0604020202020204" pitchFamily="34" charset="0"/>
              </a:rPr>
              <a:t>: </a:t>
            </a:r>
          </a:p>
          <a:p>
            <a:pPr algn="just">
              <a:lnSpc>
                <a:spcPts val="2753"/>
              </a:lnSpc>
            </a:pPr>
            <a:r>
              <a:rPr lang="es-MX" sz="2400" dirty="0">
                <a:solidFill>
                  <a:srgbClr val="033498"/>
                </a:solidFill>
                <a:latin typeface="Arial" panose="020B0604020202020204" pitchFamily="34" charset="0"/>
                <a:cs typeface="Arial" panose="020B0604020202020204" pitchFamily="34" charset="0"/>
              </a:rPr>
              <a:t>El análisis del Riesgo Relativo revela que el grupo de jóvenes presenta un riesgo significativamente mayor de impago, con un RR de 2. Esto indica que los jóvenes tienen un riesgo de impago dos veces mayor en comparación con otros grupos. </a:t>
            </a:r>
          </a:p>
          <a:p>
            <a:pPr algn="just">
              <a:lnSpc>
                <a:spcPts val="2753"/>
              </a:lnSpc>
            </a:pPr>
            <a:endParaRPr lang="es-MX" sz="2400" dirty="0">
              <a:solidFill>
                <a:srgbClr val="033498"/>
              </a:solidFill>
              <a:latin typeface="Arial" panose="020B0604020202020204" pitchFamily="34" charset="0"/>
              <a:cs typeface="Arial" panose="020B0604020202020204" pitchFamily="34" charset="0"/>
            </a:endParaRPr>
          </a:p>
          <a:p>
            <a:pPr algn="just">
              <a:lnSpc>
                <a:spcPts val="2753"/>
              </a:lnSpc>
            </a:pPr>
            <a:r>
              <a:rPr lang="es-MX" sz="2400" dirty="0">
                <a:solidFill>
                  <a:srgbClr val="033498"/>
                </a:solidFill>
                <a:latin typeface="Arial" panose="020B0604020202020204" pitchFamily="34" charset="0"/>
                <a:cs typeface="Arial" panose="020B0604020202020204" pitchFamily="34" charset="0"/>
              </a:rPr>
              <a:t>Además, se observa un patrón:  como este riesgo disminuye gradualmente a medida que aumenta la edad de los grupos.</a:t>
            </a:r>
            <a:endParaRPr lang="en-US" sz="2400" dirty="0">
              <a:solidFill>
                <a:srgbClr val="033498"/>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C3ABF9C3-95A9-B800-155E-5668256DEF80}"/>
              </a:ext>
            </a:extLst>
          </p:cNvPr>
          <p:cNvSpPr/>
          <p:nvPr/>
        </p:nvSpPr>
        <p:spPr>
          <a:xfrm>
            <a:off x="9097227" y="4415096"/>
            <a:ext cx="8687461" cy="455876"/>
          </a:xfrm>
          <a:prstGeom prst="roundRect">
            <a:avLst/>
          </a:prstGeom>
          <a:noFill/>
          <a:ln w="3810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A3C0340-767D-8398-92F0-0834227C17BA}"/>
              </a:ext>
            </a:extLst>
          </p:cNvPr>
          <p:cNvPicPr>
            <a:picLocks noChangeAspect="1"/>
          </p:cNvPicPr>
          <p:nvPr/>
        </p:nvPicPr>
        <p:blipFill>
          <a:blip r:embed="rId3"/>
          <a:stretch>
            <a:fillRect/>
          </a:stretch>
        </p:blipFill>
        <p:spPr>
          <a:xfrm>
            <a:off x="380999" y="4026642"/>
            <a:ext cx="9073707" cy="2143074"/>
          </a:xfrm>
          <a:prstGeom prst="rect">
            <a:avLst/>
          </a:prstGeom>
        </p:spPr>
      </p:pic>
      <p:sp>
        <p:nvSpPr>
          <p:cNvPr id="4" name="Freeform 4"/>
          <p:cNvSpPr/>
          <p:nvPr/>
        </p:nvSpPr>
        <p:spPr>
          <a:xfrm rot="-7863704" flipH="1">
            <a:off x="8946273" y="-546280"/>
            <a:ext cx="9769056" cy="3072812"/>
          </a:xfrm>
          <a:custGeom>
            <a:avLst/>
            <a:gdLst/>
            <a:ahLst/>
            <a:cxnLst/>
            <a:rect l="l" t="t" r="r" b="b"/>
            <a:pathLst>
              <a:path w="9769056" h="3072812">
                <a:moveTo>
                  <a:pt x="9769055" y="0"/>
                </a:moveTo>
                <a:lnTo>
                  <a:pt x="0" y="0"/>
                </a:lnTo>
                <a:lnTo>
                  <a:pt x="0" y="3072812"/>
                </a:lnTo>
                <a:lnTo>
                  <a:pt x="9769055" y="3072812"/>
                </a:lnTo>
                <a:lnTo>
                  <a:pt x="976905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rot="-7863704">
            <a:off x="9198435" y="7460601"/>
            <a:ext cx="9769056" cy="3072812"/>
          </a:xfrm>
          <a:custGeom>
            <a:avLst/>
            <a:gdLst/>
            <a:ahLst/>
            <a:cxnLst/>
            <a:rect l="l" t="t" r="r" b="b"/>
            <a:pathLst>
              <a:path w="9769056" h="3072812">
                <a:moveTo>
                  <a:pt x="0" y="0"/>
                </a:moveTo>
                <a:lnTo>
                  <a:pt x="9769055" y="0"/>
                </a:lnTo>
                <a:lnTo>
                  <a:pt x="9769055" y="3072812"/>
                </a:lnTo>
                <a:lnTo>
                  <a:pt x="0" y="3072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8" name="Freeform 8"/>
          <p:cNvSpPr/>
          <p:nvPr/>
        </p:nvSpPr>
        <p:spPr>
          <a:xfrm>
            <a:off x="9968163"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9" name="Freeform 9"/>
          <p:cNvSpPr/>
          <p:nvPr/>
        </p:nvSpPr>
        <p:spPr>
          <a:xfrm>
            <a:off x="9977293" y="1289993"/>
            <a:ext cx="7707014" cy="7707014"/>
          </a:xfrm>
          <a:custGeom>
            <a:avLst/>
            <a:gdLst/>
            <a:ahLst/>
            <a:cxnLst/>
            <a:rect l="l" t="t" r="r" b="b"/>
            <a:pathLst>
              <a:path w="7707014" h="7707014">
                <a:moveTo>
                  <a:pt x="0" y="0"/>
                </a:moveTo>
                <a:lnTo>
                  <a:pt x="7707015" y="0"/>
                </a:lnTo>
                <a:lnTo>
                  <a:pt x="7707015" y="7707014"/>
                </a:lnTo>
                <a:lnTo>
                  <a:pt x="0" y="77070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1" name="Freeform 11"/>
          <p:cNvSpPr/>
          <p:nvPr/>
        </p:nvSpPr>
        <p:spPr>
          <a:xfrm>
            <a:off x="10700012" y="1760549"/>
            <a:ext cx="6765901" cy="6765901"/>
          </a:xfrm>
          <a:custGeom>
            <a:avLst/>
            <a:gdLst/>
            <a:ahLst/>
            <a:cxnLst/>
            <a:rect l="l" t="t" r="r" b="b"/>
            <a:pathLst>
              <a:path w="6765901" h="6765901">
                <a:moveTo>
                  <a:pt x="0" y="0"/>
                </a:moveTo>
                <a:lnTo>
                  <a:pt x="6765901" y="0"/>
                </a:lnTo>
                <a:lnTo>
                  <a:pt x="6765901" y="6765902"/>
                </a:lnTo>
                <a:lnTo>
                  <a:pt x="0" y="67659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14" name="TextBox 14"/>
          <p:cNvSpPr txBox="1"/>
          <p:nvPr/>
        </p:nvSpPr>
        <p:spPr>
          <a:xfrm>
            <a:off x="11154020" y="4072887"/>
            <a:ext cx="5838580" cy="2215991"/>
          </a:xfrm>
          <a:prstGeom prst="rect">
            <a:avLst/>
          </a:prstGeom>
        </p:spPr>
        <p:txBody>
          <a:bodyPr wrap="square" lIns="0" tIns="0" rIns="0" bIns="0" rtlCol="0" anchor="t">
            <a:spAutoFit/>
          </a:bodyPr>
          <a:lstStyle/>
          <a:p>
            <a:pPr algn="just"/>
            <a:r>
              <a:rPr lang="es-MX" sz="3600" dirty="0">
                <a:solidFill>
                  <a:schemeClr val="bg1"/>
                </a:solidFill>
                <a:latin typeface="Arial" panose="020B0604020202020204" pitchFamily="34" charset="0"/>
                <a:cs typeface="Arial" panose="020B0604020202020204" pitchFamily="34" charset="0"/>
              </a:rPr>
              <a:t>Las personas con más cantidad de préstamos activos tienen mayor riesgo de ser malos pagadores</a:t>
            </a:r>
            <a:r>
              <a:rPr lang="es-MX" sz="3600" dirty="0">
                <a:solidFill>
                  <a:schemeClr val="bg1"/>
                </a:solidFill>
                <a:latin typeface="Albert Sans"/>
              </a:rPr>
              <a:t>.</a:t>
            </a:r>
            <a:endParaRPr lang="en-US" sz="3600" dirty="0">
              <a:solidFill>
                <a:schemeClr val="bg1"/>
              </a:solidFill>
              <a:latin typeface="Albert Sans"/>
            </a:endParaRPr>
          </a:p>
        </p:txBody>
      </p:sp>
      <p:sp>
        <p:nvSpPr>
          <p:cNvPr id="16" name="TextBox 16"/>
          <p:cNvSpPr txBox="1"/>
          <p:nvPr/>
        </p:nvSpPr>
        <p:spPr>
          <a:xfrm>
            <a:off x="11616369" y="3119183"/>
            <a:ext cx="4822559" cy="538609"/>
          </a:xfrm>
          <a:prstGeom prst="rect">
            <a:avLst/>
          </a:prstGeom>
        </p:spPr>
        <p:txBody>
          <a:bodyPr lIns="0" tIns="0" rIns="0" bIns="0" rtlCol="0" anchor="t">
            <a:spAutoFit/>
          </a:bodyPr>
          <a:lstStyle/>
          <a:p>
            <a:pPr algn="ctr">
              <a:lnSpc>
                <a:spcPts val="4183"/>
              </a:lnSpc>
            </a:pPr>
            <a:r>
              <a:rPr lang="es-MX" sz="3702" spc="-111" dirty="0">
                <a:solidFill>
                  <a:srgbClr val="FFFFFF"/>
                </a:solidFill>
                <a:latin typeface="Poppins Bold"/>
              </a:rPr>
              <a:t>Hipótesis</a:t>
            </a:r>
            <a:r>
              <a:rPr lang="en-US" sz="3702" spc="-111" dirty="0">
                <a:solidFill>
                  <a:srgbClr val="FFFFFF"/>
                </a:solidFill>
                <a:latin typeface="Poppins Bold"/>
              </a:rPr>
              <a:t> 2.</a:t>
            </a:r>
          </a:p>
        </p:txBody>
      </p:sp>
      <p:sp>
        <p:nvSpPr>
          <p:cNvPr id="18" name="Freeform 18"/>
          <p:cNvSpPr/>
          <p:nvPr/>
        </p:nvSpPr>
        <p:spPr>
          <a:xfrm>
            <a:off x="16765629" y="570795"/>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6">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19" name="Freeform 19"/>
          <p:cNvSpPr/>
          <p:nvPr/>
        </p:nvSpPr>
        <p:spPr>
          <a:xfrm>
            <a:off x="10537306" y="7681137"/>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a:p>
        </p:txBody>
      </p:sp>
      <p:sp>
        <p:nvSpPr>
          <p:cNvPr id="21" name="TextBox 12">
            <a:extLst>
              <a:ext uri="{FF2B5EF4-FFF2-40B4-BE49-F238E27FC236}">
                <a16:creationId xmlns:a16="http://schemas.microsoft.com/office/drawing/2014/main" id="{7358E8ED-CA19-CF17-4A09-85F74D89BA58}"/>
              </a:ext>
            </a:extLst>
          </p:cNvPr>
          <p:cNvSpPr txBox="1"/>
          <p:nvPr/>
        </p:nvSpPr>
        <p:spPr>
          <a:xfrm>
            <a:off x="239279" y="483055"/>
            <a:ext cx="9432910" cy="577081"/>
          </a:xfrm>
          <a:prstGeom prst="rect">
            <a:avLst/>
          </a:prstGeom>
        </p:spPr>
        <p:txBody>
          <a:bodyPr wrap="square" lIns="0" tIns="0" rIns="0" bIns="0" rtlCol="0" anchor="t">
            <a:spAutoFit/>
          </a:bodyPr>
          <a:lstStyle/>
          <a:p>
            <a:pPr algn="ctr">
              <a:lnSpc>
                <a:spcPts val="4519"/>
              </a:lnSpc>
            </a:pPr>
            <a:r>
              <a:rPr lang="es-MX" sz="4500" b="1" spc="-119" dirty="0">
                <a:solidFill>
                  <a:srgbClr val="033498"/>
                </a:solidFill>
                <a:latin typeface="Arial" panose="020B0604020202020204" pitchFamily="34" charset="0"/>
                <a:cs typeface="Arial" panose="020B0604020202020204" pitchFamily="34" charset="0"/>
              </a:rPr>
              <a:t>Hipótesis Refutada.</a:t>
            </a:r>
          </a:p>
        </p:txBody>
      </p:sp>
      <p:sp>
        <p:nvSpPr>
          <p:cNvPr id="22" name="TextBox 14">
            <a:extLst>
              <a:ext uri="{FF2B5EF4-FFF2-40B4-BE49-F238E27FC236}">
                <a16:creationId xmlns:a16="http://schemas.microsoft.com/office/drawing/2014/main" id="{16DAD3A2-BE95-02D1-3304-730A5CFD327A}"/>
              </a:ext>
            </a:extLst>
          </p:cNvPr>
          <p:cNvSpPr txBox="1"/>
          <p:nvPr/>
        </p:nvSpPr>
        <p:spPr>
          <a:xfrm>
            <a:off x="618650" y="1923255"/>
            <a:ext cx="8593917" cy="1795363"/>
          </a:xfrm>
          <a:prstGeom prst="rect">
            <a:avLst/>
          </a:prstGeom>
        </p:spPr>
        <p:txBody>
          <a:bodyPr wrap="square" lIns="0" tIns="0" rIns="0" bIns="0" rtlCol="0" anchor="t">
            <a:spAutoFit/>
          </a:bodyPr>
          <a:lstStyle/>
          <a:p>
            <a:pPr algn="just">
              <a:lnSpc>
                <a:spcPts val="2753"/>
              </a:lnSpc>
            </a:pPr>
            <a:r>
              <a:rPr lang="es-MX" sz="2400" b="1" dirty="0">
                <a:solidFill>
                  <a:srgbClr val="F6A800"/>
                </a:solidFill>
                <a:latin typeface="Arial" panose="020B0604020202020204" pitchFamily="34" charset="0"/>
                <a:cs typeface="Arial" panose="020B0604020202020204" pitchFamily="34" charset="0"/>
              </a:rPr>
              <a:t>Descripción</a:t>
            </a:r>
            <a:r>
              <a:rPr lang="en-US" sz="2400" dirty="0">
                <a:solidFill>
                  <a:srgbClr val="F6A800"/>
                </a:solidFill>
                <a:latin typeface="Arial" panose="020B0604020202020204" pitchFamily="34" charset="0"/>
                <a:cs typeface="Arial" panose="020B0604020202020204" pitchFamily="34" charset="0"/>
              </a:rPr>
              <a:t>:</a:t>
            </a:r>
          </a:p>
          <a:p>
            <a:pPr algn="just">
              <a:lnSpc>
                <a:spcPts val="2753"/>
              </a:lnSpc>
            </a:pPr>
            <a:r>
              <a:rPr lang="es-MX" sz="2400" dirty="0">
                <a:solidFill>
                  <a:srgbClr val="033498"/>
                </a:solidFill>
                <a:latin typeface="Arial" panose="020B0604020202020204" pitchFamily="34" charset="0"/>
                <a:cs typeface="Arial" panose="020B0604020202020204" pitchFamily="34" charset="0"/>
              </a:rPr>
              <a:t>Se plantea que existe una relación entre la cantidad de préstamos activos y el riesgo de ser malos pagadores, sugiriendo que aquellos con más préstamos activos tienen un mayor riesgo de impago.</a:t>
            </a:r>
            <a:endParaRPr lang="en-US" sz="2400" dirty="0">
              <a:solidFill>
                <a:srgbClr val="033498"/>
              </a:solidFill>
              <a:latin typeface="Arial" panose="020B0604020202020204" pitchFamily="34" charset="0"/>
              <a:cs typeface="Arial" panose="020B0604020202020204" pitchFamily="34" charset="0"/>
            </a:endParaRPr>
          </a:p>
        </p:txBody>
      </p:sp>
      <p:sp>
        <p:nvSpPr>
          <p:cNvPr id="23" name="Freeform 18">
            <a:extLst>
              <a:ext uri="{FF2B5EF4-FFF2-40B4-BE49-F238E27FC236}">
                <a16:creationId xmlns:a16="http://schemas.microsoft.com/office/drawing/2014/main" id="{73DC3A45-AC0A-C3DA-8E3A-D766D1646E65}"/>
              </a:ext>
            </a:extLst>
          </p:cNvPr>
          <p:cNvSpPr/>
          <p:nvPr/>
        </p:nvSpPr>
        <p:spPr>
          <a:xfrm>
            <a:off x="168264" y="179708"/>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24" name="Freeform 19">
            <a:extLst>
              <a:ext uri="{FF2B5EF4-FFF2-40B4-BE49-F238E27FC236}">
                <a16:creationId xmlns:a16="http://schemas.microsoft.com/office/drawing/2014/main" id="{EE4B47A1-3237-C4DC-A928-0EC4108B1086}"/>
              </a:ext>
            </a:extLst>
          </p:cNvPr>
          <p:cNvSpPr/>
          <p:nvPr/>
        </p:nvSpPr>
        <p:spPr>
          <a:xfrm>
            <a:off x="239278" y="250722"/>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13">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26" name="TextBox 14">
            <a:extLst>
              <a:ext uri="{FF2B5EF4-FFF2-40B4-BE49-F238E27FC236}">
                <a16:creationId xmlns:a16="http://schemas.microsoft.com/office/drawing/2014/main" id="{582E597C-98C5-6776-70C8-FD63AEAF758E}"/>
              </a:ext>
            </a:extLst>
          </p:cNvPr>
          <p:cNvSpPr txBox="1"/>
          <p:nvPr/>
        </p:nvSpPr>
        <p:spPr>
          <a:xfrm>
            <a:off x="618650" y="6743700"/>
            <a:ext cx="8593917" cy="2872581"/>
          </a:xfrm>
          <a:prstGeom prst="rect">
            <a:avLst/>
          </a:prstGeom>
        </p:spPr>
        <p:txBody>
          <a:bodyPr wrap="square" lIns="0" tIns="0" rIns="0" bIns="0" rtlCol="0" anchor="t">
            <a:spAutoFit/>
          </a:bodyPr>
          <a:lstStyle/>
          <a:p>
            <a:pPr algn="just">
              <a:lnSpc>
                <a:spcPts val="2753"/>
              </a:lnSpc>
            </a:pPr>
            <a:r>
              <a:rPr lang="es-MX" sz="2400" b="1" dirty="0">
                <a:solidFill>
                  <a:srgbClr val="F6A800"/>
                </a:solidFill>
                <a:latin typeface="Arial" panose="020B0604020202020204" pitchFamily="34" charset="0"/>
                <a:cs typeface="Arial" panose="020B0604020202020204" pitchFamily="34" charset="0"/>
              </a:rPr>
              <a:t>Resultado</a:t>
            </a:r>
            <a:r>
              <a:rPr lang="es-MX" sz="2400" dirty="0">
                <a:solidFill>
                  <a:srgbClr val="F6A800"/>
                </a:solidFill>
                <a:latin typeface="Arial" panose="020B0604020202020204" pitchFamily="34" charset="0"/>
                <a:cs typeface="Arial" panose="020B0604020202020204" pitchFamily="34" charset="0"/>
              </a:rPr>
              <a:t>: </a:t>
            </a:r>
          </a:p>
          <a:p>
            <a:pPr algn="just">
              <a:lnSpc>
                <a:spcPts val="2753"/>
              </a:lnSpc>
            </a:pPr>
            <a:r>
              <a:rPr lang="es-MX" sz="2400" dirty="0">
                <a:solidFill>
                  <a:srgbClr val="033498"/>
                </a:solidFill>
                <a:latin typeface="Arial" panose="020B0604020202020204" pitchFamily="34" charset="0"/>
                <a:cs typeface="Arial" panose="020B0604020202020204" pitchFamily="34" charset="0"/>
              </a:rPr>
              <a:t>El análisis del Riesgo Relativo muestra que el grupo con la cantidad más alta de préstamos activos, categorizado como "Muy Altos Prestamos", presenta un riesgo significativamente menor de impago, con un RR de 0.64. </a:t>
            </a:r>
          </a:p>
          <a:p>
            <a:pPr algn="just">
              <a:lnSpc>
                <a:spcPts val="2753"/>
              </a:lnSpc>
            </a:pPr>
            <a:endParaRPr lang="es-MX" sz="2400" dirty="0">
              <a:solidFill>
                <a:srgbClr val="033498"/>
              </a:solidFill>
              <a:latin typeface="Arial" panose="020B0604020202020204" pitchFamily="34" charset="0"/>
              <a:cs typeface="Arial" panose="020B0604020202020204" pitchFamily="34" charset="0"/>
            </a:endParaRPr>
          </a:p>
          <a:p>
            <a:pPr algn="just">
              <a:lnSpc>
                <a:spcPts val="2753"/>
              </a:lnSpc>
            </a:pPr>
            <a:r>
              <a:rPr lang="es-MX" sz="2400" dirty="0">
                <a:solidFill>
                  <a:srgbClr val="033498"/>
                </a:solidFill>
                <a:latin typeface="Arial" panose="020B0604020202020204" pitchFamily="34" charset="0"/>
                <a:cs typeface="Arial" panose="020B0604020202020204" pitchFamily="34" charset="0"/>
              </a:rPr>
              <a:t>Indicando que aquellos con más préstamos activos tienen un riesgo de impago menor en comparación con otros grupos.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901713">
            <a:off x="-912937" y="7699667"/>
            <a:ext cx="9769056" cy="3072812"/>
          </a:xfrm>
          <a:custGeom>
            <a:avLst/>
            <a:gdLst/>
            <a:ahLst/>
            <a:cxnLst/>
            <a:rect l="l" t="t" r="r" b="b"/>
            <a:pathLst>
              <a:path w="9769056" h="3072812">
                <a:moveTo>
                  <a:pt x="0" y="0"/>
                </a:moveTo>
                <a:lnTo>
                  <a:pt x="9769055" y="0"/>
                </a:lnTo>
                <a:lnTo>
                  <a:pt x="9769055"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7927056" flipH="1">
            <a:off x="-430015" y="-507706"/>
            <a:ext cx="9769056" cy="3072812"/>
          </a:xfrm>
          <a:custGeom>
            <a:avLst/>
            <a:gdLst/>
            <a:ahLst/>
            <a:cxnLst/>
            <a:rect l="l" t="t" r="r" b="b"/>
            <a:pathLst>
              <a:path w="9769056" h="3072812">
                <a:moveTo>
                  <a:pt x="9769056" y="0"/>
                </a:moveTo>
                <a:lnTo>
                  <a:pt x="0" y="0"/>
                </a:lnTo>
                <a:lnTo>
                  <a:pt x="0" y="3072812"/>
                </a:lnTo>
                <a:lnTo>
                  <a:pt x="9769056" y="3072812"/>
                </a:lnTo>
                <a:lnTo>
                  <a:pt x="976905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62047"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Freeform 7"/>
          <p:cNvSpPr/>
          <p:nvPr/>
        </p:nvSpPr>
        <p:spPr>
          <a:xfrm>
            <a:off x="323340" y="1289993"/>
            <a:ext cx="7707014" cy="7707014"/>
          </a:xfrm>
          <a:custGeom>
            <a:avLst/>
            <a:gdLst/>
            <a:ahLst/>
            <a:cxnLst/>
            <a:rect l="l" t="t" r="r" b="b"/>
            <a:pathLst>
              <a:path w="7707014" h="7707014">
                <a:moveTo>
                  <a:pt x="0" y="0"/>
                </a:moveTo>
                <a:lnTo>
                  <a:pt x="7707015" y="0"/>
                </a:lnTo>
                <a:lnTo>
                  <a:pt x="7707015" y="7707014"/>
                </a:lnTo>
                <a:lnTo>
                  <a:pt x="0" y="77070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0" name="Freeform 10"/>
          <p:cNvSpPr/>
          <p:nvPr/>
        </p:nvSpPr>
        <p:spPr>
          <a:xfrm>
            <a:off x="793897" y="1760549"/>
            <a:ext cx="6765901" cy="6765901"/>
          </a:xfrm>
          <a:custGeom>
            <a:avLst/>
            <a:gdLst/>
            <a:ahLst/>
            <a:cxnLst/>
            <a:rect l="l" t="t" r="r" b="b"/>
            <a:pathLst>
              <a:path w="6765901" h="6765901">
                <a:moveTo>
                  <a:pt x="0" y="0"/>
                </a:moveTo>
                <a:lnTo>
                  <a:pt x="6765901" y="0"/>
                </a:lnTo>
                <a:lnTo>
                  <a:pt x="6765901" y="6765902"/>
                </a:lnTo>
                <a:lnTo>
                  <a:pt x="0" y="67659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3" name="TextBox 13"/>
          <p:cNvSpPr txBox="1"/>
          <p:nvPr/>
        </p:nvSpPr>
        <p:spPr>
          <a:xfrm>
            <a:off x="1476505" y="4050203"/>
            <a:ext cx="5400685" cy="2769989"/>
          </a:xfrm>
          <a:prstGeom prst="rect">
            <a:avLst/>
          </a:prstGeom>
        </p:spPr>
        <p:txBody>
          <a:bodyPr lIns="0" tIns="0" rIns="0" bIns="0" rtlCol="0" anchor="t">
            <a:spAutoFit/>
          </a:bodyPr>
          <a:lstStyle/>
          <a:p>
            <a:pPr algn="just"/>
            <a:r>
              <a:rPr lang="es-MX" sz="3600" dirty="0">
                <a:solidFill>
                  <a:schemeClr val="bg1"/>
                </a:solidFill>
                <a:latin typeface="Arial" panose="020B0604020202020204" pitchFamily="34" charset="0"/>
                <a:cs typeface="Arial" panose="020B0604020202020204" pitchFamily="34" charset="0"/>
              </a:rPr>
              <a:t>Las personas con retraso en sus pagos por más de 90 días tienen mayor riesgo de ser malos pagadores.</a:t>
            </a:r>
            <a:endParaRPr lang="en-US" sz="3600" dirty="0">
              <a:solidFill>
                <a:schemeClr val="bg1"/>
              </a:solidFill>
              <a:latin typeface="Arial" panose="020B0604020202020204" pitchFamily="34" charset="0"/>
              <a:cs typeface="Arial" panose="020B0604020202020204" pitchFamily="34" charset="0"/>
            </a:endParaRPr>
          </a:p>
        </p:txBody>
      </p:sp>
      <p:sp>
        <p:nvSpPr>
          <p:cNvPr id="15" name="TextBox 15"/>
          <p:cNvSpPr txBox="1"/>
          <p:nvPr/>
        </p:nvSpPr>
        <p:spPr>
          <a:xfrm>
            <a:off x="1710254" y="3119183"/>
            <a:ext cx="4822559" cy="538609"/>
          </a:xfrm>
          <a:prstGeom prst="rect">
            <a:avLst/>
          </a:prstGeom>
        </p:spPr>
        <p:txBody>
          <a:bodyPr lIns="0" tIns="0" rIns="0" bIns="0" rtlCol="0" anchor="t">
            <a:spAutoFit/>
          </a:bodyPr>
          <a:lstStyle/>
          <a:p>
            <a:pPr algn="ctr">
              <a:lnSpc>
                <a:spcPts val="4183"/>
              </a:lnSpc>
            </a:pPr>
            <a:r>
              <a:rPr lang="es-MX" sz="4000" b="1" spc="-111" dirty="0">
                <a:solidFill>
                  <a:schemeClr val="bg1"/>
                </a:solidFill>
                <a:latin typeface="Arial" panose="020B0604020202020204" pitchFamily="34" charset="0"/>
                <a:cs typeface="Arial" panose="020B0604020202020204" pitchFamily="34" charset="0"/>
              </a:rPr>
              <a:t>Hipótesis</a:t>
            </a:r>
            <a:r>
              <a:rPr lang="en-US" sz="4000" b="1" spc="-111" dirty="0">
                <a:solidFill>
                  <a:schemeClr val="bg1"/>
                </a:solidFill>
                <a:latin typeface="Arial" panose="020B0604020202020204" pitchFamily="34" charset="0"/>
                <a:cs typeface="Arial" panose="020B0604020202020204" pitchFamily="34" charset="0"/>
              </a:rPr>
              <a:t> 3.</a:t>
            </a:r>
          </a:p>
        </p:txBody>
      </p:sp>
      <p:sp>
        <p:nvSpPr>
          <p:cNvPr id="17" name="Freeform 17"/>
          <p:cNvSpPr/>
          <p:nvPr/>
        </p:nvSpPr>
        <p:spPr>
          <a:xfrm>
            <a:off x="535029" y="570795"/>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8" name="Freeform 18"/>
          <p:cNvSpPr/>
          <p:nvPr/>
        </p:nvSpPr>
        <p:spPr>
          <a:xfrm>
            <a:off x="17210197" y="310848"/>
            <a:ext cx="987342" cy="987342"/>
          </a:xfrm>
          <a:custGeom>
            <a:avLst/>
            <a:gdLst/>
            <a:ahLst/>
            <a:cxnLst/>
            <a:rect l="l" t="t" r="r" b="b"/>
            <a:pathLst>
              <a:path w="987342" h="987342">
                <a:moveTo>
                  <a:pt x="0" y="0"/>
                </a:moveTo>
                <a:lnTo>
                  <a:pt x="987342" y="0"/>
                </a:lnTo>
                <a:lnTo>
                  <a:pt x="987342" y="987342"/>
                </a:lnTo>
                <a:lnTo>
                  <a:pt x="0" y="987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9" name="Freeform 19"/>
          <p:cNvSpPr/>
          <p:nvPr/>
        </p:nvSpPr>
        <p:spPr>
          <a:xfrm>
            <a:off x="17281211" y="381862"/>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20" name="Freeform 20"/>
          <p:cNvSpPr/>
          <p:nvPr/>
        </p:nvSpPr>
        <p:spPr>
          <a:xfrm>
            <a:off x="6714484" y="7681137"/>
            <a:ext cx="845314" cy="845314"/>
          </a:xfrm>
          <a:custGeom>
            <a:avLst/>
            <a:gdLst/>
            <a:ahLst/>
            <a:cxnLst/>
            <a:rect l="l" t="t" r="r" b="b"/>
            <a:pathLst>
              <a:path w="845314" h="845314">
                <a:moveTo>
                  <a:pt x="0" y="0"/>
                </a:moveTo>
                <a:lnTo>
                  <a:pt x="845314" y="0"/>
                </a:lnTo>
                <a:lnTo>
                  <a:pt x="845314" y="845314"/>
                </a:lnTo>
                <a:lnTo>
                  <a:pt x="0" y="845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5" name="TextBox 12">
            <a:extLst>
              <a:ext uri="{FF2B5EF4-FFF2-40B4-BE49-F238E27FC236}">
                <a16:creationId xmlns:a16="http://schemas.microsoft.com/office/drawing/2014/main" id="{57339E90-99B7-2134-4B38-B6A8AADFFA1E}"/>
              </a:ext>
            </a:extLst>
          </p:cNvPr>
          <p:cNvSpPr txBox="1"/>
          <p:nvPr/>
        </p:nvSpPr>
        <p:spPr>
          <a:xfrm>
            <a:off x="8754635" y="506616"/>
            <a:ext cx="9432910" cy="577081"/>
          </a:xfrm>
          <a:prstGeom prst="rect">
            <a:avLst/>
          </a:prstGeom>
        </p:spPr>
        <p:txBody>
          <a:bodyPr wrap="square" lIns="0" tIns="0" rIns="0" bIns="0" rtlCol="0" anchor="t">
            <a:spAutoFit/>
          </a:bodyPr>
          <a:lstStyle/>
          <a:p>
            <a:pPr algn="ctr">
              <a:lnSpc>
                <a:spcPts val="4519"/>
              </a:lnSpc>
            </a:pPr>
            <a:r>
              <a:rPr lang="es-MX" sz="4500" b="1" spc="-119" dirty="0">
                <a:solidFill>
                  <a:srgbClr val="033498"/>
                </a:solidFill>
                <a:latin typeface="Arial" panose="020B0604020202020204" pitchFamily="34" charset="0"/>
                <a:cs typeface="Arial" panose="020B0604020202020204" pitchFamily="34" charset="0"/>
              </a:rPr>
              <a:t>Hipótesis Confirmada.</a:t>
            </a:r>
          </a:p>
        </p:txBody>
      </p:sp>
      <p:sp>
        <p:nvSpPr>
          <p:cNvPr id="8" name="TextBox 14">
            <a:extLst>
              <a:ext uri="{FF2B5EF4-FFF2-40B4-BE49-F238E27FC236}">
                <a16:creationId xmlns:a16="http://schemas.microsoft.com/office/drawing/2014/main" id="{B3EDBBE9-FA56-E7D3-C73D-719C420029F1}"/>
              </a:ext>
            </a:extLst>
          </p:cNvPr>
          <p:cNvSpPr txBox="1"/>
          <p:nvPr/>
        </p:nvSpPr>
        <p:spPr>
          <a:xfrm>
            <a:off x="9134006" y="1946816"/>
            <a:ext cx="8593917" cy="1795363"/>
          </a:xfrm>
          <a:prstGeom prst="rect">
            <a:avLst/>
          </a:prstGeom>
        </p:spPr>
        <p:txBody>
          <a:bodyPr wrap="square" lIns="0" tIns="0" rIns="0" bIns="0" rtlCol="0" anchor="t">
            <a:spAutoFit/>
          </a:bodyPr>
          <a:lstStyle/>
          <a:p>
            <a:pPr algn="just">
              <a:lnSpc>
                <a:spcPts val="2753"/>
              </a:lnSpc>
            </a:pPr>
            <a:r>
              <a:rPr lang="es-MX" sz="2400" b="1" dirty="0">
                <a:solidFill>
                  <a:srgbClr val="F6A800"/>
                </a:solidFill>
                <a:latin typeface="Arial" panose="020B0604020202020204" pitchFamily="34" charset="0"/>
                <a:cs typeface="Arial" panose="020B0604020202020204" pitchFamily="34" charset="0"/>
              </a:rPr>
              <a:t>Descripción</a:t>
            </a:r>
            <a:r>
              <a:rPr lang="en-US" sz="2400" dirty="0">
                <a:solidFill>
                  <a:srgbClr val="F6A800"/>
                </a:solidFill>
                <a:latin typeface="Arial" panose="020B0604020202020204" pitchFamily="34" charset="0"/>
                <a:cs typeface="Arial" panose="020B0604020202020204" pitchFamily="34" charset="0"/>
              </a:rPr>
              <a:t>:</a:t>
            </a:r>
          </a:p>
          <a:p>
            <a:pPr algn="just">
              <a:lnSpc>
                <a:spcPts val="2753"/>
              </a:lnSpc>
            </a:pPr>
            <a:r>
              <a:rPr lang="es-MX" sz="2400" dirty="0">
                <a:solidFill>
                  <a:srgbClr val="033498"/>
                </a:solidFill>
                <a:latin typeface="Arial" panose="020B0604020202020204" pitchFamily="34" charset="0"/>
                <a:cs typeface="Arial" panose="020B0604020202020204" pitchFamily="34" charset="0"/>
              </a:rPr>
              <a:t>Se plantea que aquellos clientes que presentan retrasos en sus pagos por más de 90 días tienen un mayor riesgo de ser malos pagadores en comparación con aquellos que no presentan retrasos en sus pagos.</a:t>
            </a:r>
            <a:endParaRPr lang="en-US" sz="2400" dirty="0">
              <a:solidFill>
                <a:srgbClr val="033498"/>
              </a:solidFill>
              <a:latin typeface="Arial" panose="020B0604020202020204" pitchFamily="34" charset="0"/>
              <a:cs typeface="Arial" panose="020B0604020202020204" pitchFamily="34" charset="0"/>
            </a:endParaRPr>
          </a:p>
        </p:txBody>
      </p:sp>
      <p:sp>
        <p:nvSpPr>
          <p:cNvPr id="16" name="TextBox 14">
            <a:extLst>
              <a:ext uri="{FF2B5EF4-FFF2-40B4-BE49-F238E27FC236}">
                <a16:creationId xmlns:a16="http://schemas.microsoft.com/office/drawing/2014/main" id="{79EEADE6-A747-E074-06A4-12C249523DDD}"/>
              </a:ext>
            </a:extLst>
          </p:cNvPr>
          <p:cNvSpPr txBox="1"/>
          <p:nvPr/>
        </p:nvSpPr>
        <p:spPr>
          <a:xfrm>
            <a:off x="9134006" y="6179046"/>
            <a:ext cx="8593917" cy="3231654"/>
          </a:xfrm>
          <a:prstGeom prst="rect">
            <a:avLst/>
          </a:prstGeom>
        </p:spPr>
        <p:txBody>
          <a:bodyPr wrap="square" lIns="0" tIns="0" rIns="0" bIns="0" rtlCol="0" anchor="t">
            <a:spAutoFit/>
          </a:bodyPr>
          <a:lstStyle/>
          <a:p>
            <a:pPr algn="just">
              <a:lnSpc>
                <a:spcPts val="2753"/>
              </a:lnSpc>
            </a:pPr>
            <a:r>
              <a:rPr lang="es-MX" sz="2400" b="1" dirty="0">
                <a:solidFill>
                  <a:srgbClr val="F6A800"/>
                </a:solidFill>
                <a:latin typeface="Arial" panose="020B0604020202020204" pitchFamily="34" charset="0"/>
                <a:cs typeface="Arial" panose="020B0604020202020204" pitchFamily="34" charset="0"/>
              </a:rPr>
              <a:t>Resultado</a:t>
            </a:r>
            <a:r>
              <a:rPr lang="es-MX" sz="2400" dirty="0">
                <a:solidFill>
                  <a:srgbClr val="F6A800"/>
                </a:solidFill>
                <a:latin typeface="Arial" panose="020B0604020202020204" pitchFamily="34" charset="0"/>
                <a:cs typeface="Arial" panose="020B0604020202020204" pitchFamily="34" charset="0"/>
              </a:rPr>
              <a:t>: </a:t>
            </a:r>
          </a:p>
          <a:p>
            <a:pPr algn="just">
              <a:lnSpc>
                <a:spcPts val="2753"/>
              </a:lnSpc>
            </a:pPr>
            <a:r>
              <a:rPr lang="es-MX" sz="2400" dirty="0">
                <a:solidFill>
                  <a:srgbClr val="033498"/>
                </a:solidFill>
                <a:latin typeface="Arial" panose="020B0604020202020204" pitchFamily="34" charset="0"/>
                <a:cs typeface="Arial" panose="020B0604020202020204" pitchFamily="34" charset="0"/>
              </a:rPr>
              <a:t>El análisis confirma la hipótesis, mostrando que el grupo de "Deudor más 90 días" tiene un riesgo significativamente mayor de impago, con un RR de 191.31. </a:t>
            </a:r>
          </a:p>
          <a:p>
            <a:pPr algn="just">
              <a:lnSpc>
                <a:spcPts val="2753"/>
              </a:lnSpc>
            </a:pPr>
            <a:endParaRPr lang="es-MX" sz="2400" dirty="0">
              <a:solidFill>
                <a:srgbClr val="033498"/>
              </a:solidFill>
              <a:latin typeface="Arial" panose="020B0604020202020204" pitchFamily="34" charset="0"/>
              <a:cs typeface="Arial" panose="020B0604020202020204" pitchFamily="34" charset="0"/>
            </a:endParaRPr>
          </a:p>
          <a:p>
            <a:pPr algn="just">
              <a:lnSpc>
                <a:spcPts val="2753"/>
              </a:lnSpc>
            </a:pPr>
            <a:r>
              <a:rPr lang="es-MX" sz="2400" dirty="0">
                <a:solidFill>
                  <a:srgbClr val="033498"/>
                </a:solidFill>
                <a:latin typeface="Arial" panose="020B0604020202020204" pitchFamily="34" charset="0"/>
                <a:cs typeface="Arial" panose="020B0604020202020204" pitchFamily="34" charset="0"/>
              </a:rPr>
              <a:t>Indicando que aquellos con retrasos en sus pagos por más de 90 días tienen un riesgo de impago mucho mayor en comparación con aquellos que no presentan retrasos en sus pagos.</a:t>
            </a:r>
          </a:p>
        </p:txBody>
      </p:sp>
      <p:pic>
        <p:nvPicPr>
          <p:cNvPr id="25" name="Picture 24">
            <a:extLst>
              <a:ext uri="{FF2B5EF4-FFF2-40B4-BE49-F238E27FC236}">
                <a16:creationId xmlns:a16="http://schemas.microsoft.com/office/drawing/2014/main" id="{F4F95DDF-2F3F-E7DE-5834-AB1E54D4B1F3}"/>
              </a:ext>
            </a:extLst>
          </p:cNvPr>
          <p:cNvPicPr>
            <a:picLocks noChangeAspect="1"/>
          </p:cNvPicPr>
          <p:nvPr/>
        </p:nvPicPr>
        <p:blipFill>
          <a:blip r:embed="rId12"/>
          <a:stretch>
            <a:fillRect/>
          </a:stretch>
        </p:blipFill>
        <p:spPr>
          <a:xfrm>
            <a:off x="8961340" y="4390805"/>
            <a:ext cx="9067800" cy="1181100"/>
          </a:xfrm>
          <a:prstGeom prst="rect">
            <a:avLst/>
          </a:prstGeom>
        </p:spPr>
      </p:pic>
    </p:spTree>
    <p:extLst>
      <p:ext uri="{BB962C8B-B14F-4D97-AF65-F5344CB8AC3E}">
        <p14:creationId xmlns:p14="http://schemas.microsoft.com/office/powerpoint/2010/main" val="62291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4" y="1129459"/>
            <a:ext cx="7526717" cy="7526717"/>
          </a:xfrm>
          <a:custGeom>
            <a:avLst/>
            <a:gdLst/>
            <a:ahLst/>
            <a:cxnLst/>
            <a:rect l="l" t="t" r="r" b="b"/>
            <a:pathLst>
              <a:path w="8553615" h="8553615">
                <a:moveTo>
                  <a:pt x="0" y="0"/>
                </a:moveTo>
                <a:lnTo>
                  <a:pt x="8553615" y="0"/>
                </a:lnTo>
                <a:lnTo>
                  <a:pt x="8553615" y="8553615"/>
                </a:lnTo>
                <a:lnTo>
                  <a:pt x="0" y="8553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7901713" flipH="1">
            <a:off x="625809" y="-318007"/>
            <a:ext cx="8823116" cy="2775271"/>
          </a:xfrm>
          <a:custGeom>
            <a:avLst/>
            <a:gdLst/>
            <a:ahLst/>
            <a:cxnLst/>
            <a:rect l="l" t="t" r="r" b="b"/>
            <a:pathLst>
              <a:path w="9769056" h="3072812">
                <a:moveTo>
                  <a:pt x="9769056" y="0"/>
                </a:moveTo>
                <a:lnTo>
                  <a:pt x="0" y="0"/>
                </a:lnTo>
                <a:lnTo>
                  <a:pt x="0" y="3072812"/>
                </a:lnTo>
                <a:lnTo>
                  <a:pt x="9769056" y="3072812"/>
                </a:lnTo>
                <a:lnTo>
                  <a:pt x="976905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7901713">
            <a:off x="-1185204" y="7115037"/>
            <a:ext cx="8946736" cy="2470148"/>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5" name="Freeform 5"/>
          <p:cNvSpPr/>
          <p:nvPr/>
        </p:nvSpPr>
        <p:spPr>
          <a:xfrm rot="7885646">
            <a:off x="4726077" y="1082381"/>
            <a:ext cx="5370270" cy="801647"/>
          </a:xfrm>
          <a:custGeom>
            <a:avLst/>
            <a:gdLst/>
            <a:ahLst/>
            <a:cxnLst/>
            <a:rect l="l" t="t" r="r" b="b"/>
            <a:pathLst>
              <a:path w="5461122" h="815209">
                <a:moveTo>
                  <a:pt x="0" y="0"/>
                </a:moveTo>
                <a:lnTo>
                  <a:pt x="5461122" y="0"/>
                </a:lnTo>
                <a:lnTo>
                  <a:pt x="5461122" y="815208"/>
                </a:lnTo>
                <a:lnTo>
                  <a:pt x="0" y="815208"/>
                </a:lnTo>
                <a:lnTo>
                  <a:pt x="0" y="0"/>
                </a:lnTo>
                <a:close/>
              </a:path>
            </a:pathLst>
          </a:custGeom>
          <a:blipFill>
            <a:blip r:embed="rId8">
              <a:extLst>
                <a:ext uri="{96DAC541-7B7A-43D3-8B79-37D633B846F1}">
                  <asvg:svgBlip xmlns:asvg="http://schemas.microsoft.com/office/drawing/2016/SVG/main" r:embed="rId9"/>
                </a:ext>
              </a:extLst>
            </a:blip>
            <a:stretch>
              <a:fillRect t="-42143" b="-68571"/>
            </a:stretch>
          </a:blipFill>
        </p:spPr>
        <p:txBody>
          <a:bodyPr/>
          <a:lstStyle/>
          <a:p>
            <a:endParaRPr lang="es-MX"/>
          </a:p>
        </p:txBody>
      </p:sp>
      <p:sp>
        <p:nvSpPr>
          <p:cNvPr id="6" name="Freeform 6"/>
          <p:cNvSpPr/>
          <p:nvPr/>
        </p:nvSpPr>
        <p:spPr>
          <a:xfrm rot="7885646" flipH="1">
            <a:off x="-1979523" y="8215669"/>
            <a:ext cx="5370270" cy="801647"/>
          </a:xfrm>
          <a:custGeom>
            <a:avLst/>
            <a:gdLst/>
            <a:ahLst/>
            <a:cxnLst/>
            <a:rect l="l" t="t" r="r" b="b"/>
            <a:pathLst>
              <a:path w="5461122" h="815209">
                <a:moveTo>
                  <a:pt x="5461122" y="0"/>
                </a:moveTo>
                <a:lnTo>
                  <a:pt x="0" y="0"/>
                </a:lnTo>
                <a:lnTo>
                  <a:pt x="0" y="815208"/>
                </a:lnTo>
                <a:lnTo>
                  <a:pt x="5461122" y="815208"/>
                </a:lnTo>
                <a:lnTo>
                  <a:pt x="5461122" y="0"/>
                </a:lnTo>
                <a:close/>
              </a:path>
            </a:pathLst>
          </a:custGeom>
          <a:blipFill>
            <a:blip r:embed="rId10">
              <a:extLst>
                <a:ext uri="{96DAC541-7B7A-43D3-8B79-37D633B846F1}">
                  <asvg:svgBlip xmlns:asvg="http://schemas.microsoft.com/office/drawing/2016/SVG/main" r:embed="rId11"/>
                </a:ext>
              </a:extLst>
            </a:blip>
            <a:stretch>
              <a:fillRect t="-42143" b="-68571"/>
            </a:stretch>
          </a:blipFill>
        </p:spPr>
        <p:txBody>
          <a:bodyPr/>
          <a:lstStyle/>
          <a:p>
            <a:endParaRPr lang="es-MX"/>
          </a:p>
        </p:txBody>
      </p:sp>
      <p:sp>
        <p:nvSpPr>
          <p:cNvPr id="7" name="Freeform 7"/>
          <p:cNvSpPr/>
          <p:nvPr/>
        </p:nvSpPr>
        <p:spPr>
          <a:xfrm>
            <a:off x="382976" y="1377231"/>
            <a:ext cx="7526717" cy="7526717"/>
          </a:xfrm>
          <a:custGeom>
            <a:avLst/>
            <a:gdLst/>
            <a:ahLst/>
            <a:cxnLst/>
            <a:rect l="l" t="t" r="r" b="b"/>
            <a:pathLst>
              <a:path w="7654049" h="7654049">
                <a:moveTo>
                  <a:pt x="0" y="0"/>
                </a:moveTo>
                <a:lnTo>
                  <a:pt x="7654049" y="0"/>
                </a:lnTo>
                <a:lnTo>
                  <a:pt x="7654049" y="7654049"/>
                </a:lnTo>
                <a:lnTo>
                  <a:pt x="0" y="76540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8" name="Freeform 8"/>
          <p:cNvSpPr/>
          <p:nvPr/>
        </p:nvSpPr>
        <p:spPr>
          <a:xfrm>
            <a:off x="805998" y="1800253"/>
            <a:ext cx="6148786" cy="6148786"/>
          </a:xfrm>
          <a:custGeom>
            <a:avLst/>
            <a:gdLst/>
            <a:ahLst/>
            <a:cxnLst/>
            <a:rect l="l" t="t" r="r" b="b"/>
            <a:pathLst>
              <a:path w="6808007" h="6808007">
                <a:moveTo>
                  <a:pt x="0" y="0"/>
                </a:moveTo>
                <a:lnTo>
                  <a:pt x="6808007" y="0"/>
                </a:lnTo>
                <a:lnTo>
                  <a:pt x="6808007" y="6808007"/>
                </a:lnTo>
                <a:lnTo>
                  <a:pt x="0" y="68080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9" name="Freeform 9"/>
          <p:cNvSpPr/>
          <p:nvPr/>
        </p:nvSpPr>
        <p:spPr>
          <a:xfrm>
            <a:off x="234704" y="805937"/>
            <a:ext cx="1123580" cy="1123580"/>
          </a:xfrm>
          <a:custGeom>
            <a:avLst/>
            <a:gdLst/>
            <a:ahLst/>
            <a:cxnLst/>
            <a:rect l="l" t="t" r="r" b="b"/>
            <a:pathLst>
              <a:path w="1142588" h="1142588">
                <a:moveTo>
                  <a:pt x="0" y="0"/>
                </a:moveTo>
                <a:lnTo>
                  <a:pt x="1142587" y="0"/>
                </a:lnTo>
                <a:lnTo>
                  <a:pt x="1142587" y="1142588"/>
                </a:lnTo>
                <a:lnTo>
                  <a:pt x="0" y="114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0" name="Freeform 10"/>
          <p:cNvSpPr/>
          <p:nvPr/>
        </p:nvSpPr>
        <p:spPr>
          <a:xfrm>
            <a:off x="5759176" y="8487348"/>
            <a:ext cx="984699" cy="984699"/>
          </a:xfrm>
          <a:custGeom>
            <a:avLst/>
            <a:gdLst/>
            <a:ahLst/>
            <a:cxnLst/>
            <a:rect l="l" t="t" r="r" b="b"/>
            <a:pathLst>
              <a:path w="1001357" h="1001357">
                <a:moveTo>
                  <a:pt x="0" y="0"/>
                </a:moveTo>
                <a:lnTo>
                  <a:pt x="1001356" y="0"/>
                </a:lnTo>
                <a:lnTo>
                  <a:pt x="1001356" y="1001357"/>
                </a:lnTo>
                <a:lnTo>
                  <a:pt x="0" y="10013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grpSp>
        <p:nvGrpSpPr>
          <p:cNvPr id="11" name="Group 11"/>
          <p:cNvGrpSpPr/>
          <p:nvPr/>
        </p:nvGrpSpPr>
        <p:grpSpPr>
          <a:xfrm>
            <a:off x="1038478" y="2032745"/>
            <a:ext cx="5728850" cy="5728826"/>
            <a:chOff x="0" y="0"/>
            <a:chExt cx="6350000" cy="6349975"/>
          </a:xfrm>
        </p:grpSpPr>
        <p:sp>
          <p:nvSpPr>
            <p:cNvPr id="12" name="Freeform 12"/>
            <p:cNvSpPr/>
            <p:nvPr/>
          </p:nvSpPr>
          <p:spPr>
            <a:xfrm flipH="1">
              <a:off x="0" y="0"/>
              <a:ext cx="6350000" cy="6349975"/>
            </a:xfrm>
            <a:custGeom>
              <a:avLst/>
              <a:gdLst/>
              <a:ahLst/>
              <a:cxnLst/>
              <a:rect l="l" t="t" r="r" b="b"/>
              <a:pathLst>
                <a:path w="6350000" h="6349975">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16"/>
              <a:stretch>
                <a:fillRect l="-39124" r="-24999" b="-9416"/>
              </a:stretch>
            </a:blipFill>
          </p:spPr>
          <p:txBody>
            <a:bodyPr/>
            <a:lstStyle/>
            <a:p>
              <a:endParaRPr lang="es-MX"/>
            </a:p>
          </p:txBody>
        </p:sp>
      </p:grpSp>
      <p:sp>
        <p:nvSpPr>
          <p:cNvPr id="13" name="TextBox 13"/>
          <p:cNvSpPr txBox="1"/>
          <p:nvPr/>
        </p:nvSpPr>
        <p:spPr>
          <a:xfrm>
            <a:off x="9036257" y="800100"/>
            <a:ext cx="8223044" cy="577081"/>
          </a:xfrm>
          <a:prstGeom prst="rect">
            <a:avLst/>
          </a:prstGeom>
        </p:spPr>
        <p:txBody>
          <a:bodyPr wrap="square" lIns="0" tIns="0" rIns="0" bIns="0" rtlCol="0" anchor="t">
            <a:spAutoFit/>
          </a:bodyPr>
          <a:lstStyle/>
          <a:p>
            <a:pPr algn="r">
              <a:lnSpc>
                <a:spcPts val="4519"/>
              </a:lnSpc>
            </a:pPr>
            <a:r>
              <a:rPr lang="es-MX" sz="4500" b="1" spc="-119" dirty="0">
                <a:solidFill>
                  <a:srgbClr val="F6A800"/>
                </a:solidFill>
                <a:latin typeface="Arial" panose="020B0604020202020204" pitchFamily="34" charset="0"/>
                <a:cs typeface="Arial" panose="020B0604020202020204" pitchFamily="34" charset="0"/>
              </a:rPr>
              <a:t>Hallazgos y recomendaciones.</a:t>
            </a:r>
          </a:p>
        </p:txBody>
      </p:sp>
      <p:sp>
        <p:nvSpPr>
          <p:cNvPr id="14" name="Freeform 14"/>
          <p:cNvSpPr/>
          <p:nvPr/>
        </p:nvSpPr>
        <p:spPr>
          <a:xfrm>
            <a:off x="17054050" y="2537950"/>
            <a:ext cx="1005350" cy="1005350"/>
          </a:xfrm>
          <a:custGeom>
            <a:avLst/>
            <a:gdLst/>
            <a:ahLst/>
            <a:cxnLst/>
            <a:rect l="l" t="t" r="r" b="b"/>
            <a:pathLst>
              <a:path w="1005350" h="1005350">
                <a:moveTo>
                  <a:pt x="0" y="0"/>
                </a:moveTo>
                <a:lnTo>
                  <a:pt x="1005350" y="0"/>
                </a:lnTo>
                <a:lnTo>
                  <a:pt x="1005350" y="1005350"/>
                </a:lnTo>
                <a:lnTo>
                  <a:pt x="0" y="100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6" name="Freeform 16"/>
          <p:cNvSpPr/>
          <p:nvPr/>
        </p:nvSpPr>
        <p:spPr>
          <a:xfrm>
            <a:off x="17024550" y="4442950"/>
            <a:ext cx="1005350" cy="1005350"/>
          </a:xfrm>
          <a:custGeom>
            <a:avLst/>
            <a:gdLst/>
            <a:ahLst/>
            <a:cxnLst/>
            <a:rect l="l" t="t" r="r" b="b"/>
            <a:pathLst>
              <a:path w="1005350" h="1005350">
                <a:moveTo>
                  <a:pt x="0" y="0"/>
                </a:moveTo>
                <a:lnTo>
                  <a:pt x="1005350" y="0"/>
                </a:lnTo>
                <a:lnTo>
                  <a:pt x="1005350" y="1005350"/>
                </a:lnTo>
                <a:lnTo>
                  <a:pt x="0" y="100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8" name="Freeform 18"/>
          <p:cNvSpPr/>
          <p:nvPr/>
        </p:nvSpPr>
        <p:spPr>
          <a:xfrm>
            <a:off x="17024550" y="6438900"/>
            <a:ext cx="1005350" cy="1005350"/>
          </a:xfrm>
          <a:custGeom>
            <a:avLst/>
            <a:gdLst/>
            <a:ahLst/>
            <a:cxnLst/>
            <a:rect l="l" t="t" r="r" b="b"/>
            <a:pathLst>
              <a:path w="1005350" h="1005350">
                <a:moveTo>
                  <a:pt x="0" y="0"/>
                </a:moveTo>
                <a:lnTo>
                  <a:pt x="1005350" y="0"/>
                </a:lnTo>
                <a:lnTo>
                  <a:pt x="1005350" y="1005350"/>
                </a:lnTo>
                <a:lnTo>
                  <a:pt x="0" y="100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9" name="Freeform 19"/>
          <p:cNvSpPr/>
          <p:nvPr/>
        </p:nvSpPr>
        <p:spPr>
          <a:xfrm>
            <a:off x="17024550" y="8557750"/>
            <a:ext cx="1005350" cy="1005350"/>
          </a:xfrm>
          <a:custGeom>
            <a:avLst/>
            <a:gdLst/>
            <a:ahLst/>
            <a:cxnLst/>
            <a:rect l="l" t="t" r="r" b="b"/>
            <a:pathLst>
              <a:path w="1005350" h="1005350">
                <a:moveTo>
                  <a:pt x="0" y="0"/>
                </a:moveTo>
                <a:lnTo>
                  <a:pt x="1005350" y="0"/>
                </a:lnTo>
                <a:lnTo>
                  <a:pt x="1005350" y="1005350"/>
                </a:lnTo>
                <a:lnTo>
                  <a:pt x="0" y="100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20" name="Freeform 20"/>
          <p:cNvSpPr/>
          <p:nvPr/>
        </p:nvSpPr>
        <p:spPr>
          <a:xfrm>
            <a:off x="17158694" y="2642594"/>
            <a:ext cx="796062" cy="796062"/>
          </a:xfrm>
          <a:custGeom>
            <a:avLst/>
            <a:gdLst/>
            <a:ahLst/>
            <a:cxnLst/>
            <a:rect l="l" t="t" r="r" b="b"/>
            <a:pathLst>
              <a:path w="796062" h="796062">
                <a:moveTo>
                  <a:pt x="0" y="0"/>
                </a:moveTo>
                <a:lnTo>
                  <a:pt x="796062" y="0"/>
                </a:lnTo>
                <a:lnTo>
                  <a:pt x="796062" y="796062"/>
                </a:lnTo>
                <a:lnTo>
                  <a:pt x="0" y="7960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22" name="Freeform 22"/>
          <p:cNvSpPr/>
          <p:nvPr/>
        </p:nvSpPr>
        <p:spPr>
          <a:xfrm>
            <a:off x="17129194" y="4547594"/>
            <a:ext cx="796062" cy="796062"/>
          </a:xfrm>
          <a:custGeom>
            <a:avLst/>
            <a:gdLst/>
            <a:ahLst/>
            <a:cxnLst/>
            <a:rect l="l" t="t" r="r" b="b"/>
            <a:pathLst>
              <a:path w="796062" h="796062">
                <a:moveTo>
                  <a:pt x="0" y="0"/>
                </a:moveTo>
                <a:lnTo>
                  <a:pt x="796062" y="0"/>
                </a:lnTo>
                <a:lnTo>
                  <a:pt x="796062" y="796062"/>
                </a:lnTo>
                <a:lnTo>
                  <a:pt x="0" y="7960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24" name="Freeform 24"/>
          <p:cNvSpPr/>
          <p:nvPr/>
        </p:nvSpPr>
        <p:spPr>
          <a:xfrm>
            <a:off x="17129194" y="6543544"/>
            <a:ext cx="796062" cy="796062"/>
          </a:xfrm>
          <a:custGeom>
            <a:avLst/>
            <a:gdLst/>
            <a:ahLst/>
            <a:cxnLst/>
            <a:rect l="l" t="t" r="r" b="b"/>
            <a:pathLst>
              <a:path w="796062" h="796062">
                <a:moveTo>
                  <a:pt x="0" y="0"/>
                </a:moveTo>
                <a:lnTo>
                  <a:pt x="796062" y="0"/>
                </a:lnTo>
                <a:lnTo>
                  <a:pt x="796062" y="796063"/>
                </a:lnTo>
                <a:lnTo>
                  <a:pt x="0" y="7960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25" name="Freeform 25"/>
          <p:cNvSpPr/>
          <p:nvPr/>
        </p:nvSpPr>
        <p:spPr>
          <a:xfrm>
            <a:off x="17129194" y="8662394"/>
            <a:ext cx="796062" cy="796062"/>
          </a:xfrm>
          <a:custGeom>
            <a:avLst/>
            <a:gdLst/>
            <a:ahLst/>
            <a:cxnLst/>
            <a:rect l="l" t="t" r="r" b="b"/>
            <a:pathLst>
              <a:path w="796062" h="796062">
                <a:moveTo>
                  <a:pt x="0" y="0"/>
                </a:moveTo>
                <a:lnTo>
                  <a:pt x="796062" y="0"/>
                </a:lnTo>
                <a:lnTo>
                  <a:pt x="796062" y="796062"/>
                </a:lnTo>
                <a:lnTo>
                  <a:pt x="0" y="7960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26" name="Freeform 26"/>
          <p:cNvSpPr/>
          <p:nvPr/>
        </p:nvSpPr>
        <p:spPr>
          <a:xfrm flipH="1">
            <a:off x="17259288" y="2743188"/>
            <a:ext cx="594875" cy="594875"/>
          </a:xfrm>
          <a:custGeom>
            <a:avLst/>
            <a:gdLst/>
            <a:ahLst/>
            <a:cxnLst/>
            <a:rect l="l" t="t" r="r" b="b"/>
            <a:pathLst>
              <a:path w="594875" h="594875">
                <a:moveTo>
                  <a:pt x="594875" y="0"/>
                </a:moveTo>
                <a:lnTo>
                  <a:pt x="0" y="0"/>
                </a:lnTo>
                <a:lnTo>
                  <a:pt x="0" y="594874"/>
                </a:lnTo>
                <a:lnTo>
                  <a:pt x="594875" y="594874"/>
                </a:lnTo>
                <a:lnTo>
                  <a:pt x="59487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28" name="Freeform 28"/>
          <p:cNvSpPr/>
          <p:nvPr/>
        </p:nvSpPr>
        <p:spPr>
          <a:xfrm flipH="1">
            <a:off x="17229788" y="4648187"/>
            <a:ext cx="594875" cy="594875"/>
          </a:xfrm>
          <a:custGeom>
            <a:avLst/>
            <a:gdLst/>
            <a:ahLst/>
            <a:cxnLst/>
            <a:rect l="l" t="t" r="r" b="b"/>
            <a:pathLst>
              <a:path w="594875" h="594875">
                <a:moveTo>
                  <a:pt x="594875" y="0"/>
                </a:moveTo>
                <a:lnTo>
                  <a:pt x="0" y="0"/>
                </a:lnTo>
                <a:lnTo>
                  <a:pt x="0" y="594875"/>
                </a:lnTo>
                <a:lnTo>
                  <a:pt x="594875" y="594875"/>
                </a:lnTo>
                <a:lnTo>
                  <a:pt x="59487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30" name="Freeform 30"/>
          <p:cNvSpPr/>
          <p:nvPr/>
        </p:nvSpPr>
        <p:spPr>
          <a:xfrm flipH="1">
            <a:off x="17229788" y="6644138"/>
            <a:ext cx="594875" cy="594875"/>
          </a:xfrm>
          <a:custGeom>
            <a:avLst/>
            <a:gdLst/>
            <a:ahLst/>
            <a:cxnLst/>
            <a:rect l="l" t="t" r="r" b="b"/>
            <a:pathLst>
              <a:path w="594875" h="594875">
                <a:moveTo>
                  <a:pt x="594875" y="0"/>
                </a:moveTo>
                <a:lnTo>
                  <a:pt x="0" y="0"/>
                </a:lnTo>
                <a:lnTo>
                  <a:pt x="0" y="594875"/>
                </a:lnTo>
                <a:lnTo>
                  <a:pt x="594875" y="594875"/>
                </a:lnTo>
                <a:lnTo>
                  <a:pt x="59487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31" name="Freeform 31"/>
          <p:cNvSpPr/>
          <p:nvPr/>
        </p:nvSpPr>
        <p:spPr>
          <a:xfrm flipH="1">
            <a:off x="17229788" y="8762988"/>
            <a:ext cx="594875" cy="594875"/>
          </a:xfrm>
          <a:custGeom>
            <a:avLst/>
            <a:gdLst/>
            <a:ahLst/>
            <a:cxnLst/>
            <a:rect l="l" t="t" r="r" b="b"/>
            <a:pathLst>
              <a:path w="594875" h="594875">
                <a:moveTo>
                  <a:pt x="594875" y="0"/>
                </a:moveTo>
                <a:lnTo>
                  <a:pt x="0" y="0"/>
                </a:lnTo>
                <a:lnTo>
                  <a:pt x="0" y="594875"/>
                </a:lnTo>
                <a:lnTo>
                  <a:pt x="594875" y="594875"/>
                </a:lnTo>
                <a:lnTo>
                  <a:pt x="59487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32" name="TextBox 32"/>
          <p:cNvSpPr txBox="1"/>
          <p:nvPr/>
        </p:nvSpPr>
        <p:spPr>
          <a:xfrm>
            <a:off x="11630159" y="2505298"/>
            <a:ext cx="5105397" cy="1526059"/>
          </a:xfrm>
          <a:prstGeom prst="rect">
            <a:avLst/>
          </a:prstGeom>
        </p:spPr>
        <p:txBody>
          <a:bodyPr wrap="square" lIns="0" tIns="0" rIns="0" bIns="0" rtlCol="0" anchor="t">
            <a:spAutoFit/>
          </a:bodyPr>
          <a:lstStyle/>
          <a:p>
            <a:pPr algn="just">
              <a:lnSpc>
                <a:spcPts val="1700"/>
              </a:lnSpc>
            </a:pPr>
            <a:r>
              <a:rPr lang="es-MX" dirty="0">
                <a:solidFill>
                  <a:srgbClr val="033498"/>
                </a:solidFill>
                <a:latin typeface="Arial" panose="020B0604020202020204" pitchFamily="34" charset="0"/>
                <a:cs typeface="Arial" panose="020B0604020202020204" pitchFamily="34" charset="0"/>
              </a:rPr>
              <a:t>Se detecto que  los clientes con un porcentaje de deuda medio-alto tienen un riesgo de impago mucho mayor en comparación con los de porcentaje bajo.</a:t>
            </a:r>
          </a:p>
          <a:p>
            <a:pPr algn="just">
              <a:lnSpc>
                <a:spcPts val="1700"/>
              </a:lnSpc>
            </a:pPr>
            <a:r>
              <a:rPr lang="es-MX" dirty="0">
                <a:solidFill>
                  <a:srgbClr val="033498"/>
                </a:solidFill>
                <a:latin typeface="Arial" panose="020B0604020202020204" pitchFamily="34" charset="0"/>
                <a:cs typeface="Arial" panose="020B0604020202020204" pitchFamily="34" charset="0"/>
              </a:rPr>
              <a:t>Mas sin embargo no es lineal, ya que en aquellos con un porcentaje excesivo (arriba de 1) el Riesgo relativo disminuye</a:t>
            </a:r>
            <a:r>
              <a:rPr lang="en-US" dirty="0">
                <a:solidFill>
                  <a:srgbClr val="033498"/>
                </a:solidFill>
                <a:latin typeface="Arial" panose="020B0604020202020204" pitchFamily="34" charset="0"/>
                <a:cs typeface="Arial" panose="020B0604020202020204" pitchFamily="34" charset="0"/>
              </a:rPr>
              <a:t>.</a:t>
            </a:r>
          </a:p>
        </p:txBody>
      </p:sp>
      <p:sp>
        <p:nvSpPr>
          <p:cNvPr id="34" name="TextBox 34"/>
          <p:cNvSpPr txBox="1"/>
          <p:nvPr/>
        </p:nvSpPr>
        <p:spPr>
          <a:xfrm>
            <a:off x="10896600" y="2096161"/>
            <a:ext cx="5824206" cy="333425"/>
          </a:xfrm>
          <a:prstGeom prst="rect">
            <a:avLst/>
          </a:prstGeom>
        </p:spPr>
        <p:txBody>
          <a:bodyPr wrap="square" lIns="0" tIns="0" rIns="0" bIns="0" rtlCol="0" anchor="t">
            <a:spAutoFit/>
          </a:bodyPr>
          <a:lstStyle/>
          <a:p>
            <a:pPr algn="r">
              <a:lnSpc>
                <a:spcPts val="2599"/>
              </a:lnSpc>
            </a:pPr>
            <a:r>
              <a:rPr lang="es-MX" sz="2400" b="1" spc="-69" dirty="0">
                <a:solidFill>
                  <a:srgbClr val="000000"/>
                </a:solidFill>
                <a:latin typeface="Arial" panose="020B0604020202020204" pitchFamily="34" charset="0"/>
                <a:cs typeface="Arial" panose="020B0604020202020204" pitchFamily="34" charset="0"/>
              </a:rPr>
              <a:t>Porcentaje</a:t>
            </a:r>
            <a:r>
              <a:rPr lang="en-US" sz="2400" b="1" spc="-69" dirty="0">
                <a:solidFill>
                  <a:srgbClr val="000000"/>
                </a:solidFill>
                <a:latin typeface="Arial" panose="020B0604020202020204" pitchFamily="34" charset="0"/>
                <a:cs typeface="Arial" panose="020B0604020202020204" pitchFamily="34" charset="0"/>
              </a:rPr>
              <a:t> de </a:t>
            </a:r>
            <a:r>
              <a:rPr lang="es-MX" sz="2400" b="1" spc="-69" dirty="0">
                <a:solidFill>
                  <a:srgbClr val="000000"/>
                </a:solidFill>
                <a:latin typeface="Arial" panose="020B0604020202020204" pitchFamily="34" charset="0"/>
                <a:cs typeface="Arial" panose="020B0604020202020204" pitchFamily="34" charset="0"/>
              </a:rPr>
              <a:t>deuda</a:t>
            </a:r>
            <a:r>
              <a:rPr lang="en-US" sz="2400" b="1" spc="-69" dirty="0">
                <a:solidFill>
                  <a:srgbClr val="000000"/>
                </a:solidFill>
                <a:latin typeface="Arial" panose="020B0604020202020204" pitchFamily="34" charset="0"/>
                <a:cs typeface="Arial" panose="020B0604020202020204" pitchFamily="34" charset="0"/>
              </a:rPr>
              <a:t> medio-alto.</a:t>
            </a:r>
          </a:p>
        </p:txBody>
      </p:sp>
      <p:sp>
        <p:nvSpPr>
          <p:cNvPr id="36" name="TextBox 36"/>
          <p:cNvSpPr txBox="1"/>
          <p:nvPr/>
        </p:nvSpPr>
        <p:spPr>
          <a:xfrm>
            <a:off x="11630159" y="4781366"/>
            <a:ext cx="5090647" cy="872034"/>
          </a:xfrm>
          <a:prstGeom prst="rect">
            <a:avLst/>
          </a:prstGeom>
        </p:spPr>
        <p:txBody>
          <a:bodyPr wrap="square" lIns="0" tIns="0" rIns="0" bIns="0" rtlCol="0" anchor="t">
            <a:spAutoFit/>
          </a:bodyPr>
          <a:lstStyle/>
          <a:p>
            <a:pPr algn="just">
              <a:lnSpc>
                <a:spcPts val="1700"/>
              </a:lnSpc>
            </a:pPr>
            <a:r>
              <a:rPr lang="es-MX" dirty="0">
                <a:solidFill>
                  <a:srgbClr val="033498"/>
                </a:solidFill>
                <a:latin typeface="Arial" panose="020B0604020202020204" pitchFamily="34" charset="0"/>
                <a:cs typeface="Arial" panose="020B0604020202020204" pitchFamily="34" charset="0"/>
              </a:rPr>
              <a:t>Los clientes con un excesivo uso de su crédito sin respaldo de sus activos tienen un riesgo de impago mucho mayor en comparación con los de bajo porcentaje.</a:t>
            </a:r>
          </a:p>
        </p:txBody>
      </p:sp>
      <p:sp>
        <p:nvSpPr>
          <p:cNvPr id="37" name="TextBox 37"/>
          <p:cNvSpPr txBox="1"/>
          <p:nvPr/>
        </p:nvSpPr>
        <p:spPr>
          <a:xfrm>
            <a:off x="11076364" y="4372229"/>
            <a:ext cx="5644441" cy="333425"/>
          </a:xfrm>
          <a:prstGeom prst="rect">
            <a:avLst/>
          </a:prstGeom>
        </p:spPr>
        <p:txBody>
          <a:bodyPr wrap="square" lIns="0" tIns="0" rIns="0" bIns="0" rtlCol="0" anchor="t">
            <a:spAutoFit/>
          </a:bodyPr>
          <a:lstStyle/>
          <a:p>
            <a:pPr algn="r">
              <a:lnSpc>
                <a:spcPts val="2599"/>
              </a:lnSpc>
            </a:pPr>
            <a:r>
              <a:rPr lang="es-MX" sz="2400" b="1" spc="-69" dirty="0">
                <a:solidFill>
                  <a:srgbClr val="000000"/>
                </a:solidFill>
                <a:latin typeface="Arial" panose="020B0604020202020204" pitchFamily="34" charset="0"/>
                <a:cs typeface="Arial" panose="020B0604020202020204" pitchFamily="34" charset="0"/>
              </a:rPr>
              <a:t>Uso del crédito no asegurado.</a:t>
            </a:r>
          </a:p>
        </p:txBody>
      </p:sp>
      <p:sp>
        <p:nvSpPr>
          <p:cNvPr id="40" name="TextBox 40"/>
          <p:cNvSpPr txBox="1"/>
          <p:nvPr/>
        </p:nvSpPr>
        <p:spPr>
          <a:xfrm>
            <a:off x="11630160" y="6744632"/>
            <a:ext cx="5090646" cy="1090042"/>
          </a:xfrm>
          <a:prstGeom prst="rect">
            <a:avLst/>
          </a:prstGeom>
        </p:spPr>
        <p:txBody>
          <a:bodyPr wrap="square" lIns="0" tIns="0" rIns="0" bIns="0" rtlCol="0" anchor="t">
            <a:spAutoFit/>
          </a:bodyPr>
          <a:lstStyle/>
          <a:p>
            <a:pPr algn="just">
              <a:lnSpc>
                <a:spcPts val="1700"/>
              </a:lnSpc>
            </a:pPr>
            <a:r>
              <a:rPr lang="es-MX" dirty="0">
                <a:solidFill>
                  <a:srgbClr val="033498"/>
                </a:solidFill>
                <a:latin typeface="Arial" panose="020B0604020202020204" pitchFamily="34" charset="0"/>
                <a:cs typeface="Arial" panose="020B0604020202020204" pitchFamily="34" charset="0"/>
              </a:rPr>
              <a:t>Los clientes con un mayor número de dependientes tienen un riesgo de impago mayor en comparación con aquellos que tienen un mayor número o no tienen dependientes. Siendo esta una tendencia lineal.</a:t>
            </a:r>
          </a:p>
        </p:txBody>
      </p:sp>
      <p:sp>
        <p:nvSpPr>
          <p:cNvPr id="41" name="TextBox 41"/>
          <p:cNvSpPr txBox="1"/>
          <p:nvPr/>
        </p:nvSpPr>
        <p:spPr>
          <a:xfrm>
            <a:off x="12125079" y="6335495"/>
            <a:ext cx="4595726" cy="333425"/>
          </a:xfrm>
          <a:prstGeom prst="rect">
            <a:avLst/>
          </a:prstGeom>
        </p:spPr>
        <p:txBody>
          <a:bodyPr wrap="square" lIns="0" tIns="0" rIns="0" bIns="0" rtlCol="0" anchor="t">
            <a:spAutoFit/>
          </a:bodyPr>
          <a:lstStyle/>
          <a:p>
            <a:pPr algn="r">
              <a:lnSpc>
                <a:spcPts val="2599"/>
              </a:lnSpc>
            </a:pPr>
            <a:r>
              <a:rPr lang="es-MX" sz="2400" b="1" spc="-69" dirty="0">
                <a:solidFill>
                  <a:srgbClr val="000000"/>
                </a:solidFill>
                <a:latin typeface="Arial" panose="020B0604020202020204" pitchFamily="34" charset="0"/>
                <a:cs typeface="Arial" panose="020B0604020202020204" pitchFamily="34" charset="0"/>
              </a:rPr>
              <a:t>Numero de dependientes.</a:t>
            </a:r>
          </a:p>
        </p:txBody>
      </p:sp>
      <p:sp>
        <p:nvSpPr>
          <p:cNvPr id="42" name="TextBox 42"/>
          <p:cNvSpPr txBox="1"/>
          <p:nvPr/>
        </p:nvSpPr>
        <p:spPr>
          <a:xfrm>
            <a:off x="11630159" y="8909819"/>
            <a:ext cx="5105397" cy="654025"/>
          </a:xfrm>
          <a:prstGeom prst="rect">
            <a:avLst/>
          </a:prstGeom>
        </p:spPr>
        <p:txBody>
          <a:bodyPr wrap="square" lIns="0" tIns="0" rIns="0" bIns="0" rtlCol="0" anchor="t">
            <a:spAutoFit/>
          </a:bodyPr>
          <a:lstStyle/>
          <a:p>
            <a:pPr algn="just">
              <a:lnSpc>
                <a:spcPts val="1700"/>
              </a:lnSpc>
            </a:pPr>
            <a:r>
              <a:rPr lang="es-MX" dirty="0">
                <a:solidFill>
                  <a:srgbClr val="033498"/>
                </a:solidFill>
                <a:latin typeface="Arial" panose="020B0604020202020204" pitchFamily="34" charset="0"/>
                <a:cs typeface="Arial" panose="020B0604020202020204" pitchFamily="34" charset="0"/>
              </a:rPr>
              <a:t>Los clientes con un menor salario tienen más riesgos de impago en comparación de los de alto salario. Siendo esta una tendencia lineal</a:t>
            </a:r>
            <a:r>
              <a:rPr lang="en-US" dirty="0">
                <a:solidFill>
                  <a:srgbClr val="033498"/>
                </a:solidFill>
                <a:latin typeface="Arial" panose="020B0604020202020204" pitchFamily="34" charset="0"/>
                <a:cs typeface="Arial" panose="020B0604020202020204" pitchFamily="34" charset="0"/>
              </a:rPr>
              <a:t>.</a:t>
            </a:r>
          </a:p>
        </p:txBody>
      </p:sp>
      <p:sp>
        <p:nvSpPr>
          <p:cNvPr id="43" name="TextBox 43"/>
          <p:cNvSpPr txBox="1"/>
          <p:nvPr/>
        </p:nvSpPr>
        <p:spPr>
          <a:xfrm>
            <a:off x="11353800" y="8500683"/>
            <a:ext cx="5367005" cy="333425"/>
          </a:xfrm>
          <a:prstGeom prst="rect">
            <a:avLst/>
          </a:prstGeom>
        </p:spPr>
        <p:txBody>
          <a:bodyPr wrap="square" lIns="0" tIns="0" rIns="0" bIns="0" rtlCol="0" anchor="t">
            <a:spAutoFit/>
          </a:bodyPr>
          <a:lstStyle/>
          <a:p>
            <a:pPr algn="r">
              <a:lnSpc>
                <a:spcPts val="2599"/>
              </a:lnSpc>
            </a:pPr>
            <a:r>
              <a:rPr lang="es-MX" sz="2400" b="1" spc="-69" dirty="0">
                <a:solidFill>
                  <a:srgbClr val="000000"/>
                </a:solidFill>
                <a:latin typeface="Arial" panose="020B0604020202020204" pitchFamily="34" charset="0"/>
                <a:cs typeface="Arial" panose="020B0604020202020204" pitchFamily="34" charset="0"/>
              </a:rPr>
              <a:t>Salarios</a:t>
            </a:r>
            <a:r>
              <a:rPr lang="en-US" sz="2400" b="1" spc="-69" dirty="0">
                <a:solidFill>
                  <a:srgbClr val="000000"/>
                </a:solidFill>
                <a:latin typeface="Arial" panose="020B0604020202020204" pitchFamily="34" charset="0"/>
                <a:cs typeface="Arial" panose="020B0604020202020204" pitchFamily="34" charset="0"/>
              </a:rPr>
              <a:t> </a:t>
            </a:r>
            <a:r>
              <a:rPr lang="es-MX" sz="2400" b="1" spc="-69" dirty="0">
                <a:solidFill>
                  <a:srgbClr val="000000"/>
                </a:solidFill>
                <a:latin typeface="Arial" panose="020B0604020202020204" pitchFamily="34" charset="0"/>
                <a:cs typeface="Arial" panose="020B0604020202020204" pitchFamily="34" charset="0"/>
              </a:rPr>
              <a:t>promedio</a:t>
            </a:r>
            <a:r>
              <a:rPr lang="en-US" sz="2400" b="1" spc="-69" dirty="0">
                <a:solidFill>
                  <a:srgbClr val="000000"/>
                </a:solidFill>
                <a:latin typeface="Arial" panose="020B0604020202020204" pitchFamily="34" charset="0"/>
                <a:cs typeface="Arial" panose="020B0604020202020204" pitchFamily="34" charset="0"/>
              </a:rPr>
              <a:t> </a:t>
            </a:r>
            <a:r>
              <a:rPr lang="es-MX" sz="2400" b="1" spc="-69" dirty="0">
                <a:solidFill>
                  <a:srgbClr val="000000"/>
                </a:solidFill>
                <a:latin typeface="Arial" panose="020B0604020202020204" pitchFamily="34" charset="0"/>
                <a:cs typeface="Arial" panose="020B0604020202020204" pitchFamily="34" charset="0"/>
              </a:rPr>
              <a:t>mensual</a:t>
            </a:r>
            <a:r>
              <a:rPr lang="en-US" sz="2400" b="1" spc="-69" dirty="0">
                <a:solidFill>
                  <a:srgbClr val="000000"/>
                </a:solidFill>
                <a:latin typeface="Arial" panose="020B0604020202020204" pitchFamily="34" charset="0"/>
                <a:cs typeface="Arial" panose="020B0604020202020204" pitchFamily="34" charset="0"/>
              </a:rPr>
              <a:t>.</a:t>
            </a:r>
          </a:p>
        </p:txBody>
      </p:sp>
      <p:pic>
        <p:nvPicPr>
          <p:cNvPr id="45" name="Picture 44">
            <a:extLst>
              <a:ext uri="{FF2B5EF4-FFF2-40B4-BE49-F238E27FC236}">
                <a16:creationId xmlns:a16="http://schemas.microsoft.com/office/drawing/2014/main" id="{93388A29-2B66-F540-9F81-89DD4F95A742}"/>
              </a:ext>
            </a:extLst>
          </p:cNvPr>
          <p:cNvPicPr>
            <a:picLocks noChangeAspect="1"/>
          </p:cNvPicPr>
          <p:nvPr/>
        </p:nvPicPr>
        <p:blipFill>
          <a:blip r:embed="rId19"/>
          <a:stretch>
            <a:fillRect/>
          </a:stretch>
        </p:blipFill>
        <p:spPr>
          <a:xfrm>
            <a:off x="8073160" y="2160553"/>
            <a:ext cx="3265653" cy="1687547"/>
          </a:xfrm>
          <a:prstGeom prst="rect">
            <a:avLst/>
          </a:prstGeom>
        </p:spPr>
      </p:pic>
      <p:pic>
        <p:nvPicPr>
          <p:cNvPr id="47" name="Picture 46">
            <a:extLst>
              <a:ext uri="{FF2B5EF4-FFF2-40B4-BE49-F238E27FC236}">
                <a16:creationId xmlns:a16="http://schemas.microsoft.com/office/drawing/2014/main" id="{093C49CD-FF3B-3AB1-CB8D-6754239CA1E1}"/>
              </a:ext>
            </a:extLst>
          </p:cNvPr>
          <p:cNvPicPr>
            <a:picLocks noChangeAspect="1"/>
          </p:cNvPicPr>
          <p:nvPr/>
        </p:nvPicPr>
        <p:blipFill>
          <a:blip r:embed="rId20"/>
          <a:stretch>
            <a:fillRect/>
          </a:stretch>
        </p:blipFill>
        <p:spPr>
          <a:xfrm>
            <a:off x="8073160" y="4206771"/>
            <a:ext cx="3280640" cy="1622529"/>
          </a:xfrm>
          <a:prstGeom prst="rect">
            <a:avLst/>
          </a:prstGeom>
        </p:spPr>
      </p:pic>
      <p:pic>
        <p:nvPicPr>
          <p:cNvPr id="49" name="Picture 48">
            <a:extLst>
              <a:ext uri="{FF2B5EF4-FFF2-40B4-BE49-F238E27FC236}">
                <a16:creationId xmlns:a16="http://schemas.microsoft.com/office/drawing/2014/main" id="{6D089214-DF42-6637-84C6-6557EA4AFE2F}"/>
              </a:ext>
            </a:extLst>
          </p:cNvPr>
          <p:cNvPicPr>
            <a:picLocks noChangeAspect="1"/>
          </p:cNvPicPr>
          <p:nvPr/>
        </p:nvPicPr>
        <p:blipFill>
          <a:blip r:embed="rId21"/>
          <a:stretch>
            <a:fillRect/>
          </a:stretch>
        </p:blipFill>
        <p:spPr>
          <a:xfrm>
            <a:off x="8065666" y="6267775"/>
            <a:ext cx="3280640" cy="1618925"/>
          </a:xfrm>
          <a:prstGeom prst="rect">
            <a:avLst/>
          </a:prstGeom>
        </p:spPr>
      </p:pic>
      <p:pic>
        <p:nvPicPr>
          <p:cNvPr id="51" name="Picture 50">
            <a:extLst>
              <a:ext uri="{FF2B5EF4-FFF2-40B4-BE49-F238E27FC236}">
                <a16:creationId xmlns:a16="http://schemas.microsoft.com/office/drawing/2014/main" id="{F13C6145-CA2C-F8B4-F190-34E90155D010}"/>
              </a:ext>
            </a:extLst>
          </p:cNvPr>
          <p:cNvPicPr>
            <a:picLocks noChangeAspect="1"/>
          </p:cNvPicPr>
          <p:nvPr/>
        </p:nvPicPr>
        <p:blipFill>
          <a:blip r:embed="rId22"/>
          <a:stretch>
            <a:fillRect/>
          </a:stretch>
        </p:blipFill>
        <p:spPr>
          <a:xfrm>
            <a:off x="8076556" y="8248974"/>
            <a:ext cx="3273511" cy="16189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16745">
            <a:off x="12537760" y="5402034"/>
            <a:ext cx="9769056" cy="3072812"/>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2816745">
            <a:off x="7616063" y="-23683"/>
            <a:ext cx="9769056" cy="3072812"/>
          </a:xfrm>
          <a:custGeom>
            <a:avLst/>
            <a:gdLst/>
            <a:ahLst/>
            <a:cxnLst/>
            <a:rect l="l" t="t" r="r" b="b"/>
            <a:pathLst>
              <a:path w="9769056" h="3072812">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Freeform 4"/>
          <p:cNvSpPr/>
          <p:nvPr/>
        </p:nvSpPr>
        <p:spPr>
          <a:xfrm rot="2816745">
            <a:off x="6177408" y="768153"/>
            <a:ext cx="5461122" cy="1257455"/>
          </a:xfrm>
          <a:custGeom>
            <a:avLst/>
            <a:gdLst/>
            <a:ahLst/>
            <a:cxnLst/>
            <a:rect l="l" t="t" r="r" b="b"/>
            <a:pathLst>
              <a:path w="5461122" h="1257455">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t="-13160" b="-23446"/>
            </a:stretch>
          </a:blipFill>
        </p:spPr>
        <p:txBody>
          <a:bodyPr/>
          <a:lstStyle/>
          <a:p>
            <a:endParaRPr lang="es-MX"/>
          </a:p>
        </p:txBody>
      </p:sp>
      <p:sp>
        <p:nvSpPr>
          <p:cNvPr id="5" name="Freeform 5"/>
          <p:cNvSpPr/>
          <p:nvPr/>
        </p:nvSpPr>
        <p:spPr>
          <a:xfrm rot="2816745">
            <a:off x="14528739" y="9831871"/>
            <a:ext cx="5461122" cy="1257455"/>
          </a:xfrm>
          <a:custGeom>
            <a:avLst/>
            <a:gdLst/>
            <a:ahLst/>
            <a:cxnLst/>
            <a:rect l="l" t="t" r="r" b="b"/>
            <a:pathLst>
              <a:path w="5461122" h="1257455">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t="-13160" b="-23446"/>
            </a:stretch>
          </a:blipFill>
        </p:spPr>
        <p:txBody>
          <a:bodyPr/>
          <a:lstStyle/>
          <a:p>
            <a:endParaRPr lang="es-MX"/>
          </a:p>
        </p:txBody>
      </p:sp>
      <p:sp>
        <p:nvSpPr>
          <p:cNvPr id="6" name="Freeform 6"/>
          <p:cNvSpPr/>
          <p:nvPr/>
        </p:nvSpPr>
        <p:spPr>
          <a:xfrm>
            <a:off x="8525511" y="448215"/>
            <a:ext cx="9390570" cy="9390570"/>
          </a:xfrm>
          <a:custGeom>
            <a:avLst/>
            <a:gdLst/>
            <a:ahLst/>
            <a:cxnLst/>
            <a:rect l="l" t="t" r="r" b="b"/>
            <a:pathLst>
              <a:path w="9390570" h="9390570">
                <a:moveTo>
                  <a:pt x="0" y="0"/>
                </a:moveTo>
                <a:lnTo>
                  <a:pt x="9390570" y="0"/>
                </a:lnTo>
                <a:lnTo>
                  <a:pt x="9390570" y="9390570"/>
                </a:lnTo>
                <a:lnTo>
                  <a:pt x="0" y="93905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Freeform 7"/>
          <p:cNvSpPr/>
          <p:nvPr/>
        </p:nvSpPr>
        <p:spPr>
          <a:xfrm>
            <a:off x="9019305" y="942008"/>
            <a:ext cx="8402983" cy="8402983"/>
          </a:xfrm>
          <a:custGeom>
            <a:avLst/>
            <a:gdLst/>
            <a:ahLst/>
            <a:cxnLst/>
            <a:rect l="l" t="t" r="r" b="b"/>
            <a:pathLst>
              <a:path w="8402983" h="8402983">
                <a:moveTo>
                  <a:pt x="0" y="0"/>
                </a:moveTo>
                <a:lnTo>
                  <a:pt x="8402983" y="0"/>
                </a:lnTo>
                <a:lnTo>
                  <a:pt x="8402983" y="8402984"/>
                </a:lnTo>
                <a:lnTo>
                  <a:pt x="0" y="84029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8" name="Freeform 8"/>
          <p:cNvSpPr/>
          <p:nvPr/>
        </p:nvSpPr>
        <p:spPr>
          <a:xfrm>
            <a:off x="9483718" y="1406421"/>
            <a:ext cx="7474157" cy="7474157"/>
          </a:xfrm>
          <a:custGeom>
            <a:avLst/>
            <a:gdLst/>
            <a:ahLst/>
            <a:cxnLst/>
            <a:rect l="l" t="t" r="r" b="b"/>
            <a:pathLst>
              <a:path w="7474157" h="7474157">
                <a:moveTo>
                  <a:pt x="0" y="0"/>
                </a:moveTo>
                <a:lnTo>
                  <a:pt x="7474157" y="0"/>
                </a:lnTo>
                <a:lnTo>
                  <a:pt x="7474157" y="7474158"/>
                </a:lnTo>
                <a:lnTo>
                  <a:pt x="0" y="74741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grpSp>
        <p:nvGrpSpPr>
          <p:cNvPr id="9" name="Group 9"/>
          <p:cNvGrpSpPr/>
          <p:nvPr/>
        </p:nvGrpSpPr>
        <p:grpSpPr>
          <a:xfrm>
            <a:off x="9905486" y="1828190"/>
            <a:ext cx="6630621" cy="66306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049272" y="1971989"/>
            <a:ext cx="6343048" cy="6343023"/>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38582" r="-11416"/>
              </a:stretch>
            </a:blipFill>
          </p:spPr>
          <p:txBody>
            <a:bodyPr/>
            <a:lstStyle/>
            <a:p>
              <a:endParaRPr lang="es-MX"/>
            </a:p>
          </p:txBody>
        </p:sp>
      </p:grpSp>
      <p:sp>
        <p:nvSpPr>
          <p:cNvPr id="15" name="Freeform 15"/>
          <p:cNvSpPr/>
          <p:nvPr/>
        </p:nvSpPr>
        <p:spPr>
          <a:xfrm>
            <a:off x="16392320" y="277894"/>
            <a:ext cx="1501611" cy="1501611"/>
          </a:xfrm>
          <a:custGeom>
            <a:avLst/>
            <a:gdLst/>
            <a:ahLst/>
            <a:cxnLst/>
            <a:rect l="l" t="t" r="r" b="b"/>
            <a:pathLst>
              <a:path w="1501611" h="1501611">
                <a:moveTo>
                  <a:pt x="0" y="0"/>
                </a:moveTo>
                <a:lnTo>
                  <a:pt x="1501612" y="0"/>
                </a:lnTo>
                <a:lnTo>
                  <a:pt x="1501612" y="1501612"/>
                </a:lnTo>
                <a:lnTo>
                  <a:pt x="0" y="15016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7" name="Freeform 17"/>
          <p:cNvSpPr/>
          <p:nvPr/>
        </p:nvSpPr>
        <p:spPr>
          <a:xfrm>
            <a:off x="8910558" y="7621235"/>
            <a:ext cx="1259344" cy="1259344"/>
          </a:xfrm>
          <a:custGeom>
            <a:avLst/>
            <a:gdLst/>
            <a:ahLst/>
            <a:cxnLst/>
            <a:rect l="l" t="t" r="r" b="b"/>
            <a:pathLst>
              <a:path w="1259344" h="1259344">
                <a:moveTo>
                  <a:pt x="0" y="0"/>
                </a:moveTo>
                <a:lnTo>
                  <a:pt x="1259343" y="0"/>
                </a:lnTo>
                <a:lnTo>
                  <a:pt x="1259343" y="1259344"/>
                </a:lnTo>
                <a:lnTo>
                  <a:pt x="0" y="12593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23" name="TextBox 23"/>
          <p:cNvSpPr txBox="1"/>
          <p:nvPr/>
        </p:nvSpPr>
        <p:spPr>
          <a:xfrm>
            <a:off x="533400" y="4060266"/>
            <a:ext cx="7429541" cy="1529329"/>
          </a:xfrm>
          <a:prstGeom prst="rect">
            <a:avLst/>
          </a:prstGeom>
        </p:spPr>
        <p:txBody>
          <a:bodyPr lIns="0" tIns="0" rIns="0" bIns="0" rtlCol="0" anchor="t">
            <a:spAutoFit/>
          </a:bodyPr>
          <a:lstStyle/>
          <a:p>
            <a:pPr algn="ctr">
              <a:lnSpc>
                <a:spcPts val="11476"/>
              </a:lnSpc>
            </a:pPr>
            <a:r>
              <a:rPr lang="en-US" sz="14500" b="1" dirty="0">
                <a:solidFill>
                  <a:srgbClr val="000000"/>
                </a:solidFill>
                <a:latin typeface="Arial" panose="020B0604020202020204" pitchFamily="34" charset="0"/>
                <a:cs typeface="Arial" panose="020B0604020202020204" pitchFamily="34" charset="0"/>
              </a:rPr>
              <a:t>Gracias</a:t>
            </a:r>
            <a:endParaRPr lang="en-US" sz="10066" b="1" dirty="0">
              <a:solidFill>
                <a:srgbClr val="000000"/>
              </a:solidFill>
              <a:latin typeface="Arial" panose="020B0604020202020204" pitchFamily="34" charset="0"/>
              <a:cs typeface="Arial" panose="020B0604020202020204" pitchFamily="34" charset="0"/>
            </a:endParaRPr>
          </a:p>
        </p:txBody>
      </p:sp>
      <p:sp>
        <p:nvSpPr>
          <p:cNvPr id="24" name="TextBox 24"/>
          <p:cNvSpPr txBox="1"/>
          <p:nvPr/>
        </p:nvSpPr>
        <p:spPr>
          <a:xfrm>
            <a:off x="533400" y="5620395"/>
            <a:ext cx="7429541" cy="589905"/>
          </a:xfrm>
          <a:prstGeom prst="rect">
            <a:avLst/>
          </a:prstGeom>
        </p:spPr>
        <p:txBody>
          <a:bodyPr lIns="0" tIns="0" rIns="0" bIns="0" rtlCol="0" anchor="t">
            <a:spAutoFit/>
          </a:bodyPr>
          <a:lstStyle/>
          <a:p>
            <a:pPr algn="ctr">
              <a:lnSpc>
                <a:spcPts val="4581"/>
              </a:lnSpc>
            </a:pPr>
            <a:r>
              <a:rPr lang="es-MX" sz="4800" b="1" spc="1048" dirty="0">
                <a:solidFill>
                  <a:srgbClr val="000000"/>
                </a:solidFill>
                <a:latin typeface="Arial" panose="020B0604020202020204" pitchFamily="34" charset="0"/>
                <a:cs typeface="Arial" panose="020B0604020202020204" pitchFamily="34" charset="0"/>
              </a:rPr>
              <a:t>Por su atención.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2304</TotalTime>
  <Words>865</Words>
  <Application>Microsoft Office PowerPoint</Application>
  <PresentationFormat>Custom</PresentationFormat>
  <Paragraphs>75</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Poppins Bold</vt:lpstr>
      <vt:lpstr>Albert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Professional Enterprise Risk Management Presentation</dc:title>
  <cp:lastModifiedBy>Tere</cp:lastModifiedBy>
  <cp:revision>1</cp:revision>
  <dcterms:created xsi:type="dcterms:W3CDTF">2006-08-16T00:00:00Z</dcterms:created>
  <dcterms:modified xsi:type="dcterms:W3CDTF">2024-01-29T16:50:20Z</dcterms:modified>
  <dc:identifier>DAF7IZ63nbY</dc:identifier>
</cp:coreProperties>
</file>